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i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s"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s"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is">
                <a:solidFill>
                  <a:schemeClr val="tx1">
                    <a:lumMod val="50000"/>
                    <a:lumOff val="50000"/>
                  </a:schemeClr>
                </a:solidFill>
              </a:rPr>
              <a:t>Nr 45 Orð Guðs</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is" sz="4400"/>
              <a:t>Góðu fréttirnar frá englinum</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is" sz="4000">
                <a:solidFill>
                  <a:srgbClr val="FF0000"/>
                </a:solidFill>
              </a:rPr>
              <a:t>Spurningakeppni dagsins</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is" sz="3600">
                <a:solidFill>
                  <a:schemeClr val="tx1">
                    <a:lumMod val="65000"/>
                    <a:lumOff val="35000"/>
                  </a:schemeClr>
                </a:solidFill>
              </a:rPr>
              <a:t>Hver gaf Maríu fréttirnar?</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is" sz="2800">
                <a:solidFill>
                  <a:schemeClr val="tx1">
                    <a:lumMod val="65000"/>
                    <a:lumOff val="35000"/>
                  </a:schemeClr>
                </a:solidFill>
              </a:rPr>
              <a:t>① </a:t>
            </a:r>
            <a:r xmlns:a="http://schemas.openxmlformats.org/drawingml/2006/main">
              <a:rPr altLang="ko-KR" dirty="0" lang="is" sz="2800">
                <a:solidFill>
                  <a:schemeClr val="tx1">
                    <a:lumMod val="65000"/>
                    <a:lumOff val="35000"/>
                  </a:schemeClr>
                </a:solidFill>
              </a:rPr>
              <a:t>Satan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is" sz="2800">
                <a:solidFill>
                  <a:schemeClr val="tx1">
                    <a:lumMod val="65000"/>
                    <a:lumOff val="35000"/>
                  </a:schemeClr>
                </a:solidFill>
              </a:rPr>
              <a:t>② </a:t>
            </a:r>
            <a:r xmlns:a="http://schemas.openxmlformats.org/drawingml/2006/main">
              <a:rPr altLang="ko-KR" dirty="0" lang="is" sz="2800">
                <a:solidFill>
                  <a:schemeClr val="tx1">
                    <a:lumMod val="65000"/>
                    <a:lumOff val="35000"/>
                  </a:schemeClr>
                </a:solidFill>
              </a:rPr>
              <a:t>Vinkona Maríu</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is" sz="2800">
                <a:solidFill>
                  <a:schemeClr val="tx1">
                    <a:lumMod val="65000"/>
                    <a:lumOff val="35000"/>
                  </a:schemeClr>
                </a:solidFill>
              </a:rPr>
              <a:t>③ </a:t>
            </a:r>
            <a:r xmlns:a="http://schemas.openxmlformats.org/drawingml/2006/main">
              <a:rPr altLang="ko-KR" dirty="0" lang="is" sz="2800">
                <a:solidFill>
                  <a:schemeClr val="tx1">
                    <a:lumMod val="65000"/>
                    <a:lumOff val="35000"/>
                  </a:schemeClr>
                </a:solidFill>
              </a:rPr>
              <a:t>Engill</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is" sz="2800">
                <a:solidFill>
                  <a:schemeClr val="tx1">
                    <a:lumMod val="65000"/>
                    <a:lumOff val="35000"/>
                  </a:schemeClr>
                </a:solidFill>
              </a:rPr>
              <a:t>④ </a:t>
            </a:r>
            <a:r xmlns:a="http://schemas.openxmlformats.org/drawingml/2006/main">
              <a:rPr altLang="ko-KR" dirty="0" lang="is" sz="2800">
                <a:solidFill>
                  <a:schemeClr val="tx1">
                    <a:lumMod val="65000"/>
                    <a:lumOff val="35000"/>
                  </a:schemeClr>
                </a:solidFill>
              </a:rPr>
              <a:t>Jesús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is" sz="2800">
                <a:solidFill>
                  <a:srgbClr val="FF0000"/>
                </a:solidFill>
              </a:rPr>
              <a:t>③ </a:t>
            </a:r>
            <a:r xmlns:a="http://schemas.openxmlformats.org/drawingml/2006/main">
              <a:rPr altLang="ko-KR" dirty="0" lang="is" sz="2800">
                <a:solidFill>
                  <a:srgbClr val="FF0000"/>
                </a:solidFill>
              </a:rPr>
              <a:t>Engill</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NEI. 54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Samversk kona við brunninn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hvern sem drekkur vatnið sem ég gef honum mun aldrei þyrsta. Sannarlega, vatnið sem ég gef honum mun verða í honum að uppsprettu vatns sem streymir upp til eilífs lífs."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Jón</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Þegar Jesús fór um Samaríuland hitti hann konu við brunninn og sagði. "Vinsamlegast gefðu mér vatn."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is" altLang="ko-KR" sz="2600">
                <a:solidFill>
                  <a:schemeClr val="tx1">
                    <a:lumMod val="65000"/>
                    <a:lumOff val="35000"/>
                  </a:schemeClr>
                </a:solidFill>
              </a:rPr>
              <a:t>Konan var mögnuð. Vegna þess að gyðingar eru ekki að tala við Samverja. „Ef þú vissir hver ég er, hefðirðu beðið mig um vatn. Jesús sagði</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is" altLang="ko-KR" sz="2600">
                <a:solidFill>
                  <a:schemeClr val="tx1">
                    <a:lumMod val="65000"/>
                    <a:lumOff val="35000"/>
                  </a:schemeClr>
                </a:solidFill>
              </a:rPr>
              <a:t>„Vegna þess að vatnið sem ég gef er lífsins vatn sem aldrei þyrstir aftur. Konan varð forvitin um Jesú. "Hver ert þú, geturðu gefið mér þetta vatn?"</a:t>
            </a:r>
            <a:r xmlns:a="http://schemas.openxmlformats.org/drawingml/2006/main">
              <a:rPr lang="is"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„Ég er Kristur og sonur Guðs,“ svaraði Jesús. Henni brá við þetta.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is" altLang="ko-KR" sz="2600">
                <a:solidFill>
                  <a:schemeClr val="tx1">
                    <a:lumMod val="65000"/>
                    <a:lumOff val="35000"/>
                  </a:schemeClr>
                </a:solidFill>
              </a:rPr>
              <a:t>Hún skildi eftir vatnskrukkuna sína og fór aftur í bæinn og sagði við fólkið um Jesú. Margir komu til að hitta Jesú og trúðu á hann sem frelsara sinn.</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Um leið og samverska konan hitti Jesú, skildi hún eftir vatnskrukkuna og fór aftur til þorpsins til að flytja þorpsbúum fagnaðarerindið um hjálpræði.</a:t>
            </a:r>
            <a:r xmlns:a="http://schemas.openxmlformats.org/drawingml/2006/main">
              <a:rPr altLang="en-US" lang="is" sz="3200">
                <a:solidFill>
                  <a:schemeClr val="tx1">
                    <a:lumMod val="65000"/>
                    <a:lumOff val="35000"/>
                  </a:schemeClr>
                </a:solidFill>
              </a:rPr>
              <a:t> </a:t>
            </a:r>
            <a:r xmlns:a="http://schemas.openxmlformats.org/drawingml/2006/main">
              <a:rPr altLang="ko-KR" lang="is" sz="3200">
                <a:solidFill>
                  <a:schemeClr val="tx1">
                    <a:lumMod val="65000"/>
                    <a:lumOff val="35000"/>
                  </a:schemeClr>
                </a:solidFill>
              </a:rPr>
              <a:t>Að lokum var mörgum bjargað með því að heyra og trúa fagnaðarerindinu sem hún boðaði.</a:t>
            </a:r>
            <a:r xmlns:a="http://schemas.openxmlformats.org/drawingml/2006/main">
              <a:rPr altLang="en-US" lang="i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is" sz="3200">
                <a:solidFill>
                  <a:schemeClr val="tx1">
                    <a:lumMod val="65000"/>
                    <a:lumOff val="35000"/>
                  </a:schemeClr>
                </a:solidFill>
              </a:rPr>
              <a:t>Hefur þú hitt Jesú? Ertu að segja öðrum frá Jesú? Hvernig væri að kynna Jesú fyrir öðrum eins og samverska konu?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rgbClr val="ff0000"/>
                </a:solidFill>
              </a:rPr>
              <a:t>Hver er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a:t>
            </a:r>
            <a:r xmlns:a="http://schemas.openxmlformats.org/drawingml/2006/main">
              <a:rPr altLang="en-US" lang="is" sz="3600">
                <a:solidFill>
                  <a:srgbClr val="0070c0"/>
                </a:solidFill>
              </a:rPr>
              <a:t> </a:t>
            </a:r>
            <a:r xmlns:a="http://schemas.openxmlformats.org/drawingml/2006/main">
              <a:rPr altLang="ko-KR" lang="is" sz="3600">
                <a:solidFill>
                  <a:srgbClr val="0070c0"/>
                </a:solidFill>
              </a:rPr>
              <a:t>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sá sem gefur okkur vatn lífsins til að þyrsta aldrei eftir sálum okkar.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Hvar hitti Jesús samverska konu?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í höllinni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í bænum</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götu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á markaðnum</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við brunninn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④ </a:t>
            </a:r>
            <a:r xmlns:a="http://schemas.openxmlformats.org/drawingml/2006/main">
              <a:rPr altLang="ko-KR" lang="is" sz="2800">
                <a:solidFill>
                  <a:srgbClr val="ff0000"/>
                </a:solidFill>
              </a:rPr>
              <a:t>við brunninn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is" sz="4000">
                <a:solidFill>
                  <a:srgbClr val="FF0000"/>
                </a:solidFill>
              </a:rPr>
              <a:t>Orð dagsins</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is" sz="3600">
                <a:solidFill>
                  <a:schemeClr val="tx1">
                    <a:lumMod val="65000"/>
                    <a:lumOff val="35000"/>
                  </a:schemeClr>
                </a:solidFill>
              </a:rPr>
              <a:t>Þú munt verða með barn og fæða son, og þú skalt gefa honum nafnið Jesús.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is" sz="2800">
                <a:solidFill>
                  <a:schemeClr val="tx1">
                    <a:lumMod val="65000"/>
                    <a:lumOff val="35000"/>
                  </a:schemeClr>
                </a:solidFill>
              </a:rPr>
              <a:t>Lúkas</a:t>
            </a:r>
            <a:r xmlns:a="http://schemas.openxmlformats.org/drawingml/2006/main">
              <a:rPr altLang="en-US" dirty="0" lang="is" sz="2800">
                <a:solidFill>
                  <a:schemeClr val="tx1">
                    <a:lumMod val="65000"/>
                    <a:lumOff val="35000"/>
                  </a:schemeClr>
                </a:solidFill>
              </a:rPr>
              <a:t> </a:t>
            </a:r>
            <a:r xmlns:a="http://schemas.openxmlformats.org/drawingml/2006/main">
              <a:rPr altLang="ko-KR" dirty="0" lang="is"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hvern sem drekkur vatnið sem ég gef honum mun aldrei þyrsta. Sannarlega, vatnið sem ég gef honum mun verða í honum að uppsprettu vatns sem streymir upp til eilífs lífs."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Jón</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55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Kasta netinu þínu í djúpt vatn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Þá sagði Jesús við Símon: "Vertu ekki hræddur, héðan í frá munt þú ná mönnum."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Lúkas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Jesús, sem fór á bát Péturs og flutti orðið, sagði við Pétur. "Farðu nú á djúpt vatn og kastaðu neti til að veiða fiskinn."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„Meistari, við höfum unnið hörðum höndum í alla nótt og höfum ekki náð neinu. En af því að þú segir það, mun ég leggja netin niður."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Þegar þeir höfðu gert það, fengu þeir svo mikinn fisk, að net þeirra fóru að slitna. Pétur var hissa á þessu.</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is" sz="3000">
                <a:solidFill>
                  <a:schemeClr val="tx1">
                    <a:lumMod val="65000"/>
                    <a:lumOff val="35000"/>
                  </a:schemeClr>
                </a:solidFill>
              </a:rPr>
              <a:t>Á þeirri stundu iðraðist Pétur og vissi að Jesús var sonur Guðs. "Ég er syndari."</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is" sz="3000">
                <a:solidFill>
                  <a:schemeClr val="tx1">
                    <a:lumMod val="65000"/>
                    <a:lumOff val="35000"/>
                  </a:schemeClr>
                </a:solidFill>
              </a:rPr>
              <a:t>Jesús sagði. „Vertu ekki hræddur, héðan í frá verður þú sjómaður sem tekur fólk. Pétur yfirgaf allt og varð lærisveinn Jesú.</a:t>
            </a:r>
            <a:r xmlns:a="http://schemas.openxmlformats.org/drawingml/2006/main">
              <a:rPr altLang="en-US" lang="is"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Í dag</a:t>
            </a:r>
            <a:r xmlns:a="http://schemas.openxmlformats.org/drawingml/2006/main">
              <a:rPr altLang="en-US" lang="is" sz="4000">
                <a:solidFill>
                  <a:srgbClr val="ff0000"/>
                </a:solidFill>
              </a:rPr>
              <a:t> </a:t>
            </a:r>
            <a:r xmlns:a="http://schemas.openxmlformats.org/drawingml/2006/main">
              <a:rPr altLang="ko-KR" lang="is" sz="4000">
                <a:solidFill>
                  <a:srgbClr val="ff0000"/>
                </a:solidFill>
              </a:rPr>
              <a:t>Lærdómur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chemeClr val="tx1">
                    <a:lumMod val="65000"/>
                    <a:lumOff val="35000"/>
                  </a:schemeClr>
                </a:solidFill>
              </a:rPr>
              <a:t>Pétur, sem hitti Jesú,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iðraðist og hlýddi þarna.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Er til iðrun og hlýðni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til Jesú í lífi þínu?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Pétur yfirgaf allt og fylgdi Jesú. Eins og Pétur verður þú að vera lærisveinn sem þekkir sanna iðrun og hlýðni.</a:t>
            </a:r>
            <a:r xmlns:a="http://schemas.openxmlformats.org/drawingml/2006/main">
              <a:rPr altLang="en-US" lang="is"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rgbClr val="ff0000"/>
                </a:solidFill>
              </a:rPr>
              <a:t>Hver er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sá sem gerir kraftaverk sem fara yfir reynslu og getu fólks.</a:t>
            </a:r>
            <a:r xmlns:a="http://schemas.openxmlformats.org/drawingml/2006/main">
              <a:rPr altLang="en-US" lang="i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46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Jesús elskan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Hvert var starf Péturs?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smiður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hirðir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sjómaður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bóndi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③ </a:t>
            </a:r>
            <a:r xmlns:a="http://schemas.openxmlformats.org/drawingml/2006/main">
              <a:rPr altLang="ko-KR" lang="is" sz="2800">
                <a:solidFill>
                  <a:srgbClr val="ff0000"/>
                </a:solidFill>
              </a:rPr>
              <a:t>sjómaður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Þá sagði Jesús við Símon: "Vertu ekki hræddur, héðan í frá munt þú ná mönnum."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Lúkas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56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Jesús sem kallaði lærisveinana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Filippus fann Natanael og sagði honum: "Vér höfum fundið þann sem Móse skrifaði um í lögmálinu, og sem spámennirnir rituðu einnig um: Jesú frá Nasaret, son Jósefs."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Jón</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Jesús kallaði Pétur, Andrés og Filippus náunga þeirra til lærisveina. "Eltu mig!"</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Filippus kynnti Jesú fyrir vini sínum Natanael. "Messías sem spámennirnir skrifuðu í Gamla testamentinu birtist."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"Nasaret! Getur Messías komið þaðan?" spurði Nathanael. "Komdu og sjáðu," sagði Philip.</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Jesús sagði við Natanael. „Þú ert sannur Ísraelsmaður, ég sá þig meðan þú varst enn undir fíkjutrénu áður en Filippus kallaði á þig.</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is" altLang="ko-KR" sz="3000">
                <a:solidFill>
                  <a:schemeClr val="tx1">
                    <a:lumMod val="65000"/>
                    <a:lumOff val="35000"/>
                  </a:schemeClr>
                </a:solidFill>
              </a:rPr>
              <a:t>Natanael var hissa á þessu og gaf Jesú dýrð: „Rabbí, þú ert sonur Guðs og konungur Ísraels.</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chemeClr val="tx1">
                    <a:lumMod val="65000"/>
                    <a:lumOff val="35000"/>
                  </a:schemeClr>
                </a:solidFill>
              </a:rPr>
              <a:t>Um leið og Nathanael komst að því</a:t>
            </a:r>
            <a:r xmlns:a="http://schemas.openxmlformats.org/drawingml/2006/main">
              <a:rPr altLang="en-US" lang="is" sz="3200">
                <a:solidFill>
                  <a:schemeClr val="tx1">
                    <a:lumMod val="65000"/>
                    <a:lumOff val="35000"/>
                  </a:schemeClr>
                </a:solidFill>
              </a:rPr>
              <a:t> </a:t>
            </a:r>
            <a:r xmlns:a="http://schemas.openxmlformats.org/drawingml/2006/main">
              <a:rPr altLang="ko-KR" lang="is" sz="3200">
                <a:solidFill>
                  <a:schemeClr val="tx1">
                    <a:lumMod val="65000"/>
                    <a:lumOff val="35000"/>
                  </a:schemeClr>
                </a:solidFill>
              </a:rPr>
              <a:t>Jesús er Messías, hann gaf Jesú dýrð.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Hann varð lærisveinn Jesú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Við verðum að lofa Jesú, sem er frelsari okkar, og lifa lífi sem lærisveinn Jesú og hlýða honum.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Í dag er þér frelsari fæddur í borg Davíðs; hann er Kristur Drottinn.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Eins og</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rgbClr val="ff0000"/>
                </a:solidFill>
              </a:rPr>
              <a:t>Hver er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sá sem kallar fólk sem lærisveina til að vera eins og hann.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Hver kynnti Jesú fyrir Natanael?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Pétur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Filippus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Andrés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Páll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② </a:t>
            </a:r>
            <a:r xmlns:a="http://schemas.openxmlformats.org/drawingml/2006/main">
              <a:rPr altLang="ko-KR" lang="is" sz="2800">
                <a:solidFill>
                  <a:srgbClr val="ff0000"/>
                </a:solidFill>
              </a:rPr>
              <a:t>Filippus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Filippus fann Natanael og sagði honum: "Vér höfum fundið þann sem Móse skrifaði um í lögmálinu, og sem spámennirnir rituðu einnig um: Jesú frá Nasaret, son Jósefs."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Jón</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57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Sá sem kom niður í gegnum þakið</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Hann stóð upp, tók mottuna sína og gekk út með fullu sjónarhorni á þá alla. Þetta kom öllum á óvart og þeir lofuðu Guð og sögðu: "Við höfum aldrei séð neitt þessu líkt!"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Mark</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Þegar fólk frétti af lækningu Jesú kom fólk með lama vin sinn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En það var of mikið af fólki þar sem Jesús var. Þeir gátu því ekki farið með lama vin sinn til Jesú gegnum þakið.</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Að lokum brutust þeir sem komu með lama vin í gegnum þakið og sendu lama vin til Jesú.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Jesús sá trú þeirra og sagði. "Syndir þínar eru fyrirgefnar. Stattu upp og farðu heim."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is" altLang="ko-KR" sz="3000">
                <a:solidFill>
                  <a:schemeClr val="tx1">
                    <a:lumMod val="65000"/>
                    <a:lumOff val="35000"/>
                  </a:schemeClr>
                </a:solidFill>
              </a:rPr>
              <a:t>Það kom á óvart að lamandi var læknaður í augnablikinu. Síðan stóð hann upp og gekk og vegsamaði Guð.</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is" altLang="ko-KR" sz="2400">
                <a:solidFill>
                  <a:schemeClr val="tx1">
                    <a:lumMod val="65000"/>
                    <a:lumOff val="35000"/>
                  </a:schemeClr>
                </a:solidFill>
              </a:rPr>
              <a:t>Þegar kom að því að María eignaðist barn varð hún að fara til Betlehem. En af því að það var ekkert pláss átti hún barn í jötu..</a:t>
            </a:r>
            <a:r xmlns:a="http://schemas.openxmlformats.org/drawingml/2006/main">
              <a:rPr lang="is"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chemeClr val="tx1">
                    <a:lumMod val="65000"/>
                    <a:lumOff val="35000"/>
                  </a:schemeClr>
                </a:solidFill>
              </a:rPr>
              <a:t>Vinir Paralytic áttu í erfiðleikum og fötlun en gátu ekki gefist upp á að fara til Jesú. Vegna þess að þeir höfðu trú á Jesú.</a:t>
            </a:r>
            <a:r xmlns:a="http://schemas.openxmlformats.org/drawingml/2006/main">
              <a:rPr altLang="en-US" lang="is" sz="3200">
                <a:solidFill>
                  <a:schemeClr val="tx1">
                    <a:lumMod val="65000"/>
                    <a:lumOff val="35000"/>
                  </a:schemeClr>
                </a:solidFill>
              </a:rPr>
              <a:t> </a:t>
            </a:r>
            <a:r xmlns:a="http://schemas.openxmlformats.org/drawingml/2006/main">
              <a:rPr altLang="ko-KR" lang="is" sz="3200">
                <a:solidFill>
                  <a:schemeClr val="tx1">
                    <a:lumMod val="65000"/>
                    <a:lumOff val="35000"/>
                  </a:schemeClr>
                </a:solidFill>
              </a:rPr>
              <a:t>Höfum við trú á Jesú?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Þegar við komum til Jesú með trú megum við ekki gefast upp þrátt fyrir erfiðleika og hindranir sem hindra okkur.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Með því getum við fært Guði dýrð eins og lamaður maður.</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rgbClr val="ff0000"/>
                </a:solidFill>
              </a:rPr>
              <a:t>Hver er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hafnar ekki þeim sem koma til hans. Og hann gefur þeim sem til hans koma það sem þarf.</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Í gegnum hvað kom lamaður til Jesú?</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glugga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hlið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veggur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þak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④ </a:t>
            </a:r>
            <a:r xmlns:a="http://schemas.openxmlformats.org/drawingml/2006/main">
              <a:rPr altLang="ko-KR" lang="is" sz="2800">
                <a:solidFill>
                  <a:srgbClr val="ff0000"/>
                </a:solidFill>
              </a:rPr>
              <a:t>þak</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Hann stóð upp, tók mottuna sína og gekk út með fullu sjónarhorni á þá alla. Þetta kom öllum á óvart og þeir lofuðu Guð og sögðu: "Við höfum aldrei séð neitt þessu líkt!"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Mark</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58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Jesús kallar Matteus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Þegar Jesús hélt áfram þaðan sá hann mann að nafni Matteus sitja við tollheimtustofuna. „Fylgdu mér,“ sagði hann við hann, og Matthew stóð upp og fylgdi honum.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Matthías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is" altLang="ko-KR" sz="3000">
                <a:solidFill>
                  <a:schemeClr val="tx1">
                    <a:lumMod val="65000"/>
                    <a:lumOff val="35000"/>
                  </a:schemeClr>
                </a:solidFill>
              </a:rPr>
              <a:t>Það var tollheimtumaður að nafni Matthew. Hann var tollheimtumaður fyrir hönd Rómar fyrir Ísraelsmenn.</a:t>
            </a:r>
            <a:r xmlns:a="http://schemas.openxmlformats.org/drawingml/2006/main">
              <a:rPr lang="is"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is" altLang="ko-KR" sz="3000">
                <a:solidFill>
                  <a:schemeClr val="tx1">
                    <a:lumMod val="65000"/>
                    <a:lumOff val="35000"/>
                  </a:schemeClr>
                </a:solidFill>
              </a:rPr>
              <a:t>Matteus var tollheimtumaður, svo hann átti fullt af peningum. En gyðingar hötuðu tollheimtumenn sem unnu fyrir Róm, sigurvegarann.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Jesús horfði á Matteus sem sat við skattskýlið og sagði við hann. "Eltu mig"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Matteus yfirgaf strax allt og fylgdi Jesú. Það var vegna þess að hann þakkaði Jesú fyrir að hafa kallað hann.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Á meðan kom rödd af himni til hirðanna sem gæddu sauðanna í Betlehem.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is" altLang="ko-KR" sz="3000">
                <a:solidFill>
                  <a:schemeClr val="tx1">
                    <a:lumMod val="65000"/>
                    <a:lumOff val="35000"/>
                  </a:schemeClr>
                </a:solidFill>
              </a:rPr>
              <a:t>„Það er ekki þörf á lækni fyrir heilbrigða, heldur sjúka. Matteus varð lærisveinn Jesú.</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Matteus var tollheimtumaður hataður af fólki sínu. En Jesús kallaði á Matteus og gerði hann að lærisveinum.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Við erum líka fólk Guðs. En við erum ekki nóg til að vera kallaðir sem lærisveinar Jesú.</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is" sz="3200">
                <a:solidFill>
                  <a:schemeClr val="tx1">
                    <a:lumMod val="65000"/>
                    <a:lumOff val="35000"/>
                  </a:schemeClr>
                </a:solidFill>
              </a:rPr>
              <a:t>Hins vegar kallar Jesús okkur til að gera að lærisveinum sínum. Þess vegna verðum við að hlýða honum til að vera verðug köllunar hans.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rgbClr val="ff0000"/>
                </a:solidFill>
              </a:rPr>
              <a:t>Hver er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kallar fólk sem er hafnað í heiminum til að verða fólk Guðs.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Hvert var starf Matthew?</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skattheimtumaður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sjómaður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smiður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prestur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① </a:t>
            </a:r>
            <a:r xmlns:a="http://schemas.openxmlformats.org/drawingml/2006/main">
              <a:rPr altLang="ko-KR" lang="is" sz="2800">
                <a:solidFill>
                  <a:srgbClr val="ff0000"/>
                </a:solidFill>
              </a:rPr>
              <a:t>skattheimtumaður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Þegar Jesús hélt áfram þaðan sá hann mann að nafni Matteus sitja við tollheimtustofuna. „Fylgdu mér,“ sagði hann við hann, og Matthew stóð upp og fylgdi honum.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Matthías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59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Jesús valdi lærisveinana tólf</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Einn af þessum dögum fór Jesús út á fjallshlíðina til að biðjast fyrir og eyddi nóttinni í bæn til Guðs.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s" sz="3600">
                <a:solidFill>
                  <a:schemeClr val="tx1">
                    <a:lumMod val="65000"/>
                    <a:lumOff val="35000"/>
                  </a:schemeClr>
                </a:solidFill>
              </a:rPr>
              <a:t>Þegar að morgni kom, kallaði hann til sín lærisveina sína og valdi tólf þeirra, sem hann nefndi líka postula.</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Lúkas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6:</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is" altLang="ko-KR" sz="3000">
                <a:solidFill>
                  <a:schemeClr val="tx1">
                    <a:lumMod val="65000"/>
                    <a:lumOff val="35000"/>
                  </a:schemeClr>
                </a:solidFill>
              </a:rPr>
              <a:t>Það var fullt af fólki sem heyrði og fylgdi Jesú. Þeir fóru með Jesú og lærðu af Jesú</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Eftir að hafa beðið, valdi Jesús sérstaklega tólf þeirra sem nána lærisveina.</a:t>
            </a:r>
            <a:r xmlns:a="http://schemas.openxmlformats.org/drawingml/2006/main">
              <a:rPr lang="i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is" altLang="ko-KR" sz="3000">
                <a:solidFill>
                  <a:schemeClr val="tx1">
                    <a:lumMod val="65000"/>
                    <a:lumOff val="35000"/>
                  </a:schemeClr>
                </a:solidFill>
              </a:rPr>
              <a:t>Þeir voru útvaldir til að búa með Jesú, boða fagnaðarerindið og reka út illa anda.</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„Dýrð sé himni, friður til jarðar! Gleðjist, Jesús er fæddur." Englar af himnum sögðu</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is" sz="3000">
                <a:solidFill>
                  <a:schemeClr val="tx1">
                    <a:lumMod val="65000"/>
                    <a:lumOff val="35000"/>
                  </a:schemeClr>
                </a:solidFill>
              </a:rPr>
              <a:t>Lærisveinarnir voru margs konar fólk: sumir þeirra voru sjómenn, tollheimtumaður, byltingarmaður, sumir voru skapstirðir.</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En Jesús bað Guð að velja lærisveina sína vel, og hann valdi þá vel, hugsaði vel um þá og kenndi þeim vel.</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is" sz="2800">
                <a:solidFill>
                  <a:schemeClr val="tx1">
                    <a:lumMod val="65000"/>
                    <a:lumOff val="35000"/>
                  </a:schemeClr>
                </a:solidFill>
              </a:rPr>
              <a:t>Þess vegna valdi Jesús lærisveina sína: 1) til að kenna þeim orð Guðs, 2) til að láta þá boða fagnaðarerindið í samræmi við það sem þeir hafa lært, og 3) til að láta þá boða mátt Guðs ríkis. Af þessum ástæðum valdi Jesús lærisveina sína.</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Við erum líka lærisveinar Jesú.</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is" sz="2800">
                <a:solidFill>
                  <a:schemeClr val="tx1">
                    <a:lumMod val="65000"/>
                    <a:lumOff val="35000"/>
                  </a:schemeClr>
                </a:solidFill>
              </a:rPr>
              <a:t>Verk okkar er það sama og verk tólf lærisveina Jesú.</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is" sz="2800">
                <a:solidFill>
                  <a:schemeClr val="tx1">
                    <a:lumMod val="65000"/>
                    <a:lumOff val="35000"/>
                  </a:schemeClr>
                </a:solidFill>
              </a:rPr>
              <a:t>Lifum lífi lærisveins frá og með deginum í </a:t>
            </a:r>
            <a:r xmlns:a="http://schemas.openxmlformats.org/drawingml/2006/main">
              <a:rPr altLang="ko-KR" lang="is" sz="3200">
                <a:solidFill>
                  <a:schemeClr val="tx1">
                    <a:lumMod val="65000"/>
                    <a:lumOff val="35000"/>
                  </a:schemeClr>
                </a:solidFill>
              </a:rPr>
              <a:t>dag.</a:t>
            </a:r>
            <a:r xmlns:a="http://schemas.openxmlformats.org/drawingml/2006/main">
              <a:rPr altLang="en-US" lang="is"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t>Hver er Jesús?</a:t>
            </a:r>
            <a:r xmlns:a="http://schemas.openxmlformats.org/drawingml/2006/main">
              <a:rPr altLang="en-US" lang="i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a:t>
            </a:r>
            <a:r xmlns:a="http://schemas.openxmlformats.org/drawingml/2006/main">
              <a:rPr altLang="en-US" lang="is" sz="3600">
                <a:solidFill>
                  <a:srgbClr val="0070c0"/>
                </a:solidFill>
              </a:rPr>
              <a:t> </a:t>
            </a:r>
            <a:r xmlns:a="http://schemas.openxmlformats.org/drawingml/2006/main">
              <a:rPr altLang="ko-KR" lang="is" sz="3600">
                <a:solidFill>
                  <a:srgbClr val="0070c0"/>
                </a:solidFill>
              </a:rPr>
              <a:t>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sá sem kennir okkur sannleikann um himnaríki svo að við getum vaxið eins og lærisveinar Jesú.</a:t>
            </a:r>
            <a:r xmlns:a="http://schemas.openxmlformats.org/drawingml/2006/main">
              <a:rPr altLang="en-US" lang="i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Hversu marga lærisveina valdi Jesús sem postula (þeir sem sendir eru)??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tíu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ellefu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tólf</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fjórtán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③ </a:t>
            </a:r>
            <a:r xmlns:a="http://schemas.openxmlformats.org/drawingml/2006/main">
              <a:rPr altLang="ko-KR" lang="is" sz="2800">
                <a:solidFill>
                  <a:srgbClr val="ff0000"/>
                </a:solidFill>
              </a:rPr>
              <a:t>tólf</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Einn af þessum dögum fór Jesús út á fjallshlíðina til að biðjast fyrir og eyddi nóttinni í bæn til Guðs.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s" sz="3600">
                <a:solidFill>
                  <a:schemeClr val="tx1">
                    <a:lumMod val="65000"/>
                    <a:lumOff val="35000"/>
                  </a:schemeClr>
                </a:solidFill>
              </a:rPr>
              <a:t>Þegar að morgni kom, kallaði hann til sín lærisveina sína og valdi tólf þeirra, sem hann nefndi líka postula.</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Lúkas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6:</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60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Guðspjallið sem Jesús kenndi á fjallinu.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En er hann sá mannfjöldann, gekk hann upp á fjallshlíðina og settist niður. Lærisveinar hans komu til hans,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s" sz="3600">
                <a:solidFill>
                  <a:schemeClr val="tx1">
                    <a:lumMod val="65000"/>
                    <a:lumOff val="35000"/>
                  </a:schemeClr>
                </a:solidFill>
              </a:rPr>
              <a:t>og hann tók að kenna þeim og sagði: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s" sz="3600">
                <a:solidFill>
                  <a:schemeClr val="tx1">
                    <a:lumMod val="65000"/>
                    <a:lumOff val="35000"/>
                  </a:schemeClr>
                </a:solidFill>
              </a:rPr>
              <a:t>„Sælir eru fátækir í anda, því að þeirra er himnaríki.</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Matthías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is" altLang="ko-KR" sz="3000">
                <a:solidFill>
                  <a:schemeClr val="tx1">
                    <a:lumMod val="65000"/>
                    <a:lumOff val="35000"/>
                  </a:schemeClr>
                </a:solidFill>
              </a:rPr>
              <a:t>Jesús kenndi mannfjöldanum á fjallinu hvernig á að lifa sem fólk í Guðs ríki.</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„Sælir eru fátækir í anda, því að þeirra er himnaríki.</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Eins og englarnir sögðu, Jesús fæddist heill í jötu.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Þú hefur lært að endurgreiða tennurnar með tönnum þínum, en ég segi þér að gefa vinstri kinn hverjum þeim sem slær hægri kinnina. Þá verðið þið börn Guðs!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Horfðu á fuglana í loftinu. Fuglar vinna ekki bústörf, en Guð fæðir þá alla. Mun hann ekki sjá um þig meira en fuglana!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is" altLang="ko-KR" sz="3000">
                <a:solidFill>
                  <a:schemeClr val="tx1">
                    <a:lumMod val="65000"/>
                    <a:lumOff val="35000"/>
                  </a:schemeClr>
                </a:solidFill>
              </a:rPr>
              <a:t>Fólk var mjög hissa á kennslu Jesú. Vegna þess að Jesús hafði vald ólíkt venjulegum biblíukennara.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chemeClr val="tx1">
                    <a:lumMod val="65000"/>
                    <a:lumOff val="35000"/>
                  </a:schemeClr>
                </a:solidFill>
              </a:rPr>
              <a:t>Jesús segir okkur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að líf fólks Guðs er öðruvísi en í heiminum.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Er einhver munur á lífi okkar frá þeim sem trúa ekki á Jesú?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Lítum á okkur sjálf og lifum lífi sem er verðugt Guðs ríki.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t>Hver er Jesús?</a:t>
            </a:r>
            <a:r xmlns:a="http://schemas.openxmlformats.org/drawingml/2006/main">
              <a:rPr altLang="en-US" lang="i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sá sem umbreytir okkur til að lifa eins og fólkið í Guðsríki.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Hvað geta fátækir í anda fengið?</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peningar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matur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heiður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ríki Guðs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④ </a:t>
            </a:r>
            <a:r xmlns:a="http://schemas.openxmlformats.org/drawingml/2006/main">
              <a:rPr altLang="ko-KR" lang="is" sz="2800">
                <a:solidFill>
                  <a:srgbClr val="ff0000"/>
                </a:solidFill>
              </a:rPr>
              <a:t>ríki Guðs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En er hann sá mannfjöldann, gekk hann upp á fjallshlíðina og settist niður. Lærisveinar hans komu til hans,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s" sz="3600">
                <a:solidFill>
                  <a:schemeClr val="tx1">
                    <a:lumMod val="65000"/>
                    <a:lumOff val="35000"/>
                  </a:schemeClr>
                </a:solidFill>
              </a:rPr>
              <a:t>og hann tók að kenna þeim og sagði: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s" sz="3600">
                <a:solidFill>
                  <a:schemeClr val="tx1">
                    <a:lumMod val="65000"/>
                    <a:lumOff val="35000"/>
                  </a:schemeClr>
                </a:solidFill>
              </a:rPr>
              <a:t>„Sælir eru fátækir í anda, því að þeirra er himnaríki.</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Matthías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61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Jesús lægir storminn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Hann stóð upp, ávítaði vindinn og sagði við öldurnar: "Þegiðu! Vertu kyrr!" Svo lægði vindinn og var alveg rólegt.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Mark</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4:</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Jesús og lærisveinar hans fóru saman á bát til að fara yfir Galíleuvatn.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is" altLang="ko-KR" sz="2500">
                <a:solidFill>
                  <a:schemeClr val="tx1">
                    <a:lumMod val="65000"/>
                    <a:lumOff val="35000"/>
                  </a:schemeClr>
                </a:solidFill>
              </a:rPr>
              <a:t>Betlehemshirðar komu til að sjá son Guðs sem myndi frelsa fólk. „Jesús! sonur Guðs! Þakka þér fyrir að koma til þessa lands!”</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Þegar farið var yfir vatnið kom skyndilega reiður vindur og skelfileg bylgja kom.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Lærisveinarnir sögðu að lokum við Jesú. 'Kennari, er þér sama þótt við drukknum!'</a:t>
            </a:r>
            <a:r xmlns:a="http://schemas.openxmlformats.org/drawingml/2006/main">
              <a:rPr lang="i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Jesús ávítaði vindinn og sagði við öldurnar: „Þegiðu! Vertu kyrr!" Svo lægði vindinn og var alveg rólegt.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Þeir urðu hræddir og spurðu hvort annað: „Hver er þetta? Jafnvel vindurinn og öldurnar hlýða honum!"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chemeClr val="tx1">
                    <a:lumMod val="65000"/>
                    <a:lumOff val="35000"/>
                  </a:schemeClr>
                </a:solidFill>
              </a:rPr>
              <a:t>Aðeins Guð getur stjórnað hafinu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og vindurinn.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Þess vegna er Jesús Guð sem skapar og stjórnar heiminum.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Jesús sem við trúum að sé ekki einn af mörgum guðum, heldur hinn eini og almáttugi skaparaguð.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Við verðum að efla trú okkar með því að muna þessa staðreynd.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rgbClr val="ff0000"/>
                </a:solidFill>
              </a:rPr>
              <a:t>Hver er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a:t>
            </a:r>
            <a:r xmlns:a="http://schemas.openxmlformats.org/drawingml/2006/main">
              <a:rPr altLang="en-US" lang="is" sz="3600">
                <a:solidFill>
                  <a:srgbClr val="0070c0"/>
                </a:solidFill>
              </a:rPr>
              <a:t> </a:t>
            </a:r>
            <a:r xmlns:a="http://schemas.openxmlformats.org/drawingml/2006/main">
              <a:rPr altLang="ko-KR" lang="is" sz="3600">
                <a:solidFill>
                  <a:srgbClr val="0070c0"/>
                </a:solidFill>
              </a:rPr>
              <a:t>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eigandi allra hluta sem skapar og stjórnar öllu í þessum heimi.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Hvað bauð Jesús yfir hafið og vindinn?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vertu kyrr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hlaupa og spila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vakna</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upp</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opið</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þitt</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augu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① </a:t>
            </a:r>
            <a:r xmlns:a="http://schemas.openxmlformats.org/drawingml/2006/main">
              <a:rPr altLang="ko-KR" lang="is" sz="2800">
                <a:solidFill>
                  <a:srgbClr val="ff0000"/>
                </a:solidFill>
              </a:rPr>
              <a:t>vertu kyrr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Hann stóð upp, ávítaði vindinn og sagði við öldurnar: "Þegiðu! Vertu kyrr!" Svo lægði vindinn og var alveg rólegt.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Mark</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4:</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62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Hver snerti fötin mín?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Þegar hún heyrði um Jesú, kom hún á bak við hann í mannfjöldanum og snart yfirhöfn hans,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s" sz="3600">
                <a:solidFill>
                  <a:schemeClr val="tx1">
                    <a:lumMod val="65000"/>
                    <a:lumOff val="35000"/>
                  </a:schemeClr>
                </a:solidFill>
              </a:rPr>
              <a:t>28.því að hún hugsaði: "Ef ég snerti klæði hans, þá verð ég heil."</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Mark</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5:</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chemeClr val="tx1">
                    <a:lumMod val="65000"/>
                    <a:lumOff val="35000"/>
                  </a:schemeClr>
                </a:solidFill>
              </a:rPr>
              <a:t>Jesús, sem er meistari alls,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er sonur Guðs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En þegar Jesús kom til þessa lands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hann fæddist í jötu með auðmjúka mynd.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Við sem trúum á Jesú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eru Guðs börn.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En við verðum að lifa auðmjúk og lág eins og Jesús.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Margir heyrðu um Jesú og fylgdu Jesú.</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Þá kom kona á bak við hann og snerti föt Jesú til að verða læknir.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Kona þjáðist af sjúkdómi sem kallast blæðing í 12 ár. Hún reyndi margar leiðir til að laga það, en það var ekki lagað og hún hafði eytt öllu sem hún átti.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'Hver snerti fötin mín?' Jesús áttaði sig strax á því að kraftur hans var farinn frá honum. Hún kom og féll til fóta honum og sagði honum allan sannleikann.</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Jesús sagði við hana: 'Dóttir, trú þín hefur læknað þig. Far þú í friði.'</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chemeClr val="tx1">
                    <a:lumMod val="65000"/>
                    <a:lumOff val="35000"/>
                  </a:schemeClr>
                </a:solidFill>
              </a:rPr>
              <a:t>Konan sem hafði þjáðst af blæðingum í 12 ár fór til Jesú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með trú.</a:t>
            </a:r>
            <a:r xmlns:a="http://schemas.openxmlformats.org/drawingml/2006/main">
              <a:rPr altLang="en-US" lang="is" sz="3200">
                <a:solidFill>
                  <a:schemeClr val="tx1">
                    <a:lumMod val="65000"/>
                    <a:lumOff val="35000"/>
                  </a:schemeClr>
                </a:solidFill>
              </a:rPr>
              <a:t> </a:t>
            </a:r>
            <a:r xmlns:a="http://schemas.openxmlformats.org/drawingml/2006/main">
              <a:rPr altLang="ko-KR" lang="is" sz="3200">
                <a:solidFill>
                  <a:schemeClr val="tx1">
                    <a:lumMod val="65000"/>
                    <a:lumOff val="35000"/>
                  </a:schemeClr>
                </a:solidFill>
              </a:rPr>
              <a:t>Jesús læknaði konuna og lofaði trú hennar fyrir framan fólkið.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Guð sér enn trú okkar.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Þegar við hittum erfiða hluti,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komum til Guðs með trú.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t>Hver er Jesús?</a:t>
            </a:r>
            <a:r xmlns:a="http://schemas.openxmlformats.org/drawingml/2006/main">
              <a:rPr altLang="en-US" lang="i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þekkir sársauka okkar og erfiðleika og leysir þá.</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Hvað snerti konan sem hafði verið veik í 12 ár við Jesú?</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hár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hönd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fætur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föt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④ </a:t>
            </a:r>
            <a:r xmlns:a="http://schemas.openxmlformats.org/drawingml/2006/main">
              <a:rPr altLang="ko-KR" lang="is" sz="2800">
                <a:solidFill>
                  <a:srgbClr val="ff0000"/>
                </a:solidFill>
              </a:rPr>
              <a:t>föt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Þegar hún heyrði um Jesú, kom hún á bak við hann í mannfjöldanum og snart yfirhöfn hans,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s" sz="3600">
                <a:solidFill>
                  <a:schemeClr val="tx1">
                    <a:lumMod val="65000"/>
                    <a:lumOff val="35000"/>
                  </a:schemeClr>
                </a:solidFill>
              </a:rPr>
              <a:t>því hún hugsaði: "Ef ég bara snerti fötin hans, þá verð ég heil."</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Mark</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5:</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63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Talitha kúm!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is" sz="4000">
                <a:solidFill>
                  <a:srgbClr val="FF0000"/>
                </a:solidFill>
              </a:rPr>
              <a:t>Orð dagsins</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is" sz="3600">
                <a:solidFill>
                  <a:schemeClr val="tx1">
                    <a:lumMod val="65000"/>
                    <a:lumOff val="35000"/>
                  </a:schemeClr>
                </a:solidFill>
              </a:rPr>
              <a:t>Þú munt verða með barn og fæða son, og þú skalt gefa honum nafnið Jesús.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is" sz="2800">
                <a:solidFill>
                  <a:schemeClr val="tx1">
                    <a:lumMod val="65000"/>
                    <a:lumOff val="35000"/>
                  </a:schemeClr>
                </a:solidFill>
              </a:rPr>
              <a:t>Lúkas</a:t>
            </a:r>
            <a:r xmlns:a="http://schemas.openxmlformats.org/drawingml/2006/main">
              <a:rPr altLang="en-US" dirty="0" lang="is" sz="2800">
                <a:solidFill>
                  <a:schemeClr val="tx1">
                    <a:lumMod val="65000"/>
                    <a:lumOff val="35000"/>
                  </a:schemeClr>
                </a:solidFill>
              </a:rPr>
              <a:t> </a:t>
            </a:r>
            <a:r xmlns:a="http://schemas.openxmlformats.org/drawingml/2006/main">
              <a:rPr altLang="ko-KR" dirty="0" lang="is"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t>Hver er Jesús?</a:t>
            </a:r>
            <a:r xmlns:a="http://schemas.openxmlformats.org/drawingml/2006/main">
              <a:rPr altLang="en-US" lang="i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kom til jarðar í auðmýkt og lítillæti, en hann er sannur konungur okkar.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Hann tók í hönd hennar og sagði við hana: "Talitha kúm!" (sem þýðir: "Stúlka, ég segi þér, stattu upp!").</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Mark</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5:</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Maður að nafni Jaírus, samkundustjórinn, kom til Jesú og sagði: „Dóttir mín er að deyja. Hjálpaðu mér."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Á leiðinni heim með Jesú hljóp maður og sagði að dóttir hans væri þegar dáin.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Þegar heim var komið var dóttir Jaírusar þegar dáin og fólk grét.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Jesús gekk inn og sagði við þá: "Barnið er ekki dáið heldur sefur."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Hann tók í hönd hennar og sagði við hana: "Talitha kúm!" (sem þýðir: "Stúlka, ég segi þér, stattu upp!"). Strax stóð stúlkan upp og gekk um.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chemeClr val="tx1">
                    <a:lumMod val="65000"/>
                    <a:lumOff val="35000"/>
                  </a:schemeClr>
                </a:solidFill>
              </a:rPr>
              <a:t>Jesús er sá sem stjórnar dauðanum.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Dauðinn er ógnvænlegastur fyrir fólk, en Jesús sigraði hann.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Við munum deyja einhvern tíma fyrr eða síðar.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En þú þarft ekki að vera hræddur við dauðann.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Það er vegna þess að Jesús er sá sem stjórnar dauðanum.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Og við trúum á Jesú sem sigraði dauðann.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rgbClr val="ff0000"/>
                </a:solidFill>
              </a:rPr>
              <a:t>Hver er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sá sem gefur líf og sá sem stjórnar lífinu á sama tíma.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Hvað þýðir "Talitha kúm!" vondur?</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is" sz="2800">
                <a:solidFill>
                  <a:schemeClr val="tx1">
                    <a:lumMod val="65000"/>
                    <a:lumOff val="35000"/>
                  </a:schemeClr>
                </a:solidFill>
              </a:rPr>
              <a:t>Litla stelpa, fáðu þér morgunmat!</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Litla stúlka, farðu að sofa!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Litla stúlka, farðu upp!</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Litla stúlka, syngdu lag!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③ </a:t>
            </a:r>
            <a:r xmlns:a="http://schemas.openxmlformats.org/drawingml/2006/main">
              <a:rPr altLang="ko-KR" lang="is" sz="2800">
                <a:solidFill>
                  <a:srgbClr val="ff0000"/>
                </a:solidFill>
              </a:rPr>
              <a:t>Litla stúlka, farðu upp!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Hann tók í hönd hennar og sagði við hana: "Talitha kúm!" (sem þýðir: "Stúlka, ég segi þér, stattu upp!").</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Mark</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5:</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Í dag</a:t>
            </a:r>
            <a:r xmlns:a="http://schemas.openxmlformats.org/drawingml/2006/main">
              <a:rPr altLang="en-US" lang="is" sz="4000">
                <a:solidFill>
                  <a:srgbClr val="ff0000"/>
                </a:solidFill>
              </a:rPr>
              <a:t> </a:t>
            </a:r>
            <a:r xmlns:a="http://schemas.openxmlformats.org/drawingml/2006/main">
              <a:rPr altLang="ko-KR" lang="is" sz="4000">
                <a:solidFill>
                  <a:srgbClr val="ff0000"/>
                </a:solidFill>
              </a:rPr>
              <a:t>Spurningakeppni</a:t>
            </a:r>
            <a:r xmlns:a="http://schemas.openxmlformats.org/drawingml/2006/main">
              <a:rPr altLang="en-US" lang="is"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Hvar fæddist Jesús?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er</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hús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höll</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í jötu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lúxushótel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③ </a:t>
            </a:r>
            <a:r xmlns:a="http://schemas.openxmlformats.org/drawingml/2006/main">
              <a:rPr altLang="ko-KR" lang="is" sz="2800">
                <a:solidFill>
                  <a:srgbClr val="ff0000"/>
                </a:solidFill>
              </a:rPr>
              <a:t>í jötu</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64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Veikur maður á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Þá sagði Jesús við hann: "Stattu upp, taktu rekkju þína og gakk."</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is" altLang="ko-KR" sz="3600">
                <a:solidFill>
                  <a:schemeClr val="tx1">
                    <a:lumMod val="65000"/>
                    <a:lumOff val="35000"/>
                  </a:schemeClr>
                </a:solidFill>
              </a:rPr>
              <a:t>Þegar í stað læknaðist maðurinn; hann tók upp mottuna sína og gekk. Dagurinn sem þetta gerðist var hvíldardagur,</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Jóhannes 5:</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Það var laug sem heitir Bethesda í Jerúsalem. Mikill fjöldi sjúks fólks safnaðist þar saman og beið þess að vatnið færi.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Því að engill Drottins fór á vissum tíma niður í laugina og hrærði vatnið. sá sem þá fyrst, eftir að vatnið var hrært, steig inn, varð heill af hvaða sjúkdómi sem hann hafði.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Það var maður sem gat ekki gengið. Þegar Jesús sá hann og spurði manninn sem var þar í þrjátíu og átta ár. "Viltu batna?"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„Herra, ég hef engan til að hjálpa mér í laugina þegar vatnið er hrært. Hjálpaðu mér!" Þá sagði Jesús við hann: „Stattu upp! Taktu upp mottuna þína og labba."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Eins og Jesús sagði tók hann upp mottuna sína og gekk. Þegar í stað læknaðist sjúki maðurinn sem hafði verið í veikindum í 38 ár.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is" altLang="ko-KR" sz="3600">
                <a:solidFill>
                  <a:schemeClr val="tx1">
                    <a:lumMod val="65000"/>
                    <a:lumOff val="35000"/>
                  </a:schemeClr>
                </a:solidFill>
              </a:rPr>
              <a:t>Það sem var mest nauðsynlegt fyrir sjúka við laugina í Bethesda var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s" altLang="ko-KR" sz="3600">
                <a:solidFill>
                  <a:schemeClr val="tx1">
                    <a:lumMod val="65000"/>
                    <a:lumOff val="35000"/>
                  </a:schemeClr>
                </a:solidFill>
              </a:rPr>
              <a:t>að læknast.</a:t>
            </a:r>
            <a:r xmlns:a="http://schemas.openxmlformats.org/drawingml/2006/main">
              <a:rPr lang="is"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is" altLang="ko-KR" sz="3600">
                <a:solidFill>
                  <a:schemeClr val="tx1">
                    <a:lumMod val="65000"/>
                    <a:lumOff val="35000"/>
                  </a:schemeClr>
                </a:solidFill>
              </a:rPr>
              <a:t>Jesús veit hvað við þurfum</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s" altLang="ko-KR" sz="3600">
                <a:solidFill>
                  <a:schemeClr val="tx1">
                    <a:lumMod val="65000"/>
                    <a:lumOff val="35000"/>
                  </a:schemeClr>
                </a:solidFill>
              </a:rPr>
              <a:t>betri en við.</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s" altLang="ko-KR" sz="3600">
                <a:solidFill>
                  <a:schemeClr val="tx1">
                    <a:lumMod val="65000"/>
                    <a:lumOff val="35000"/>
                  </a:schemeClr>
                </a:solidFill>
              </a:rPr>
              <a:t>Jesús er sá sem gefur okkur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s" altLang="ko-KR" sz="3600">
                <a:solidFill>
                  <a:schemeClr val="tx1">
                    <a:lumMod val="65000"/>
                    <a:lumOff val="35000"/>
                  </a:schemeClr>
                </a:solidFill>
              </a:rPr>
              <a:t>það sem við þurfum.</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t>Hver er Jesús?</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er sá sem læknar alla sjúkdóma og hefur vald til að stjórna öllu.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Hvað bað sjúki maðurinn Jesú að gera?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Lækaðu sjúkdóminn minn, vinsamlegast!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Bjargaðu mér, takk!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Gefðu mér mat, takk!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Hjálpaðu mér að fara niður í laugina þegar vatn hrærist, takk!</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④ </a:t>
            </a:r>
            <a:r xmlns:a="http://schemas.openxmlformats.org/drawingml/2006/main">
              <a:rPr lang="is" altLang="ko-KR" sz="2800">
                <a:solidFill>
                  <a:srgbClr val="ff0000"/>
                </a:solidFill>
              </a:rPr>
              <a:t>Hjálpaðu mér að fara niður í laugina þegar vatn hrærist, takk!</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Í dag er þér frelsari fæddur í borg Davíðs; hann er Kristur Drottinn.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Eins og</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Þá sagði Jesús við hann: "Stattu upp, taktu rekkju þína og gakk."</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is" altLang="ko-KR" sz="3600">
                <a:solidFill>
                  <a:schemeClr val="tx1">
                    <a:lumMod val="65000"/>
                    <a:lumOff val="35000"/>
                  </a:schemeClr>
                </a:solidFill>
              </a:rPr>
              <a:t>9.Þegar í stað læknaðist maðurinn; hann tók upp mottuna sína og gekk. Dagurinn sem þetta gerðist var hvíldardagur,</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Jóhannes 5:</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65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Jesús sem mataði 5.000 menn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is" altLang="ko-KR" sz="3600"/>
              <a:t>Jesús tók síðan brauðin, þakkaði og úthlutaði þeim sem sátu eins mikið og þeir vildu. Hann gerði það sama við fiskinn.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Jón</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6:</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Meira en fimm þúsund manns komu saman til að hlusta á kennslu Jesú.</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En það var kominn hádegisverður. Allir voru svangir, en þeir höfðu engan mat að eta, og þeir áttu bara tvo fiska og fimm brauð.</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Jesús tók síðan brauðið og fiskinn, þakkaði og úthlutaði þeim sem sátu eins mikið og þeir vildu.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En, eitthvað ótrúlegt gerðist! 5.000 manns höfðu nóg til að vera saddir!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Og þeir söfnuðu þeim saman og fylltu tólf körfur með bitunum af byggbrauðunum fimm sem eftir voru af þeim sem borðuðu.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solidFill>
                  <a:schemeClr val="tx1">
                    <a:lumMod val="65000"/>
                    <a:lumOff val="35000"/>
                  </a:schemeClr>
                </a:solidFill>
              </a:rPr>
              <a:t>Fyrir okkur er engin leið að gera meira en 5.000 manns fulla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með fimm brauði og tveimur fiskum.</a:t>
            </a:r>
            <a:r xmlns:a="http://schemas.openxmlformats.org/drawingml/2006/main">
              <a:rPr lang="i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En Jesús, sonur Guðs, gerði kraftaverk með þeim.</a:t>
            </a:r>
            <a:r xmlns:a="http://schemas.openxmlformats.org/drawingml/2006/main">
              <a:rPr lang="i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Það er mikilvægara að við séum alltaf með Jesú en að við eigum eitthvað mikið eða ekki.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t>Hver er Jesús?</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er sá sem getur gefið okkur ríkulega mat.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47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Til hamingju með afmælið Jesú</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Hversu mikill matur var eftir eftir að Jesús mataði 5.000 manns?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tíu körfur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ellefu körfur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tólf körfur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þrettán körfur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③ </a:t>
            </a:r>
            <a:r xmlns:a="http://schemas.openxmlformats.org/drawingml/2006/main">
              <a:rPr lang="is" altLang="ko-KR" sz="2800">
                <a:solidFill>
                  <a:srgbClr val="ff0000"/>
                </a:solidFill>
              </a:rPr>
              <a:t>tólf körfur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is" altLang="ko-KR" sz="3600"/>
              <a:t>Jesús tók síðan brauðin, þakkaði og úthlutaði þeim sem sátu eins mikið og þeir vildu. Hann gerði það sama við fiskinn.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Jón</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6:</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66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Jesús gengur á vatninu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is" altLang="ko-KR" sz="3600"/>
              <a:t>Þegar þeir höfðu róið þrjá eða þrjá og hálfa mílu, sáu þeir Jesú nálgast bátinn, ganga á vatninu; og þeir urðu hræddir.</a:t>
            </a:r>
            <a:endParaRPr xmlns:a="http://schemas.openxmlformats.org/drawingml/2006/main" lang="en-US" altLang="ko-KR" sz="3600"/>
          </a:p>
          <a:p>
            <a:pPr xmlns:a="http://schemas.openxmlformats.org/drawingml/2006/main" lvl="0">
              <a:defRPr/>
            </a:pPr>
            <a:r xmlns:a="http://schemas.openxmlformats.org/drawingml/2006/main">
              <a:rPr lang="is" altLang="ko-KR" sz="3600"/>
              <a:t>En hann sagði við þá: "Það er ég; óttist ekki."</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Jón</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6:</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Meðan Jesús var að biðjast fyrir á fjallinu einn, reru lærisveinar hans bátnum yfir vatnið.</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Loksins var orðið dimmt og vindurinn og vötnin urðu sterk og hrjúf.</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„Sjáðu þarna! Það er einhver að ganga á vatninu!“ Þeir voru dauðhræddir. Einn þeirra hrópaði: „Einhver gengur á vatninu!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"Það er ég: ekki vera hræddur!" Það er Jesús sem gengur á vatninu.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Þeir voru hissa á þessu. Þeir tóku á móti Jesú á bátnum. Þeir hugsuðu: "Jesús hlýtur að vera sonur Guðs!"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solidFill>
                  <a:schemeClr val="tx1">
                    <a:lumMod val="65000"/>
                    <a:lumOff val="35000"/>
                  </a:schemeClr>
                </a:solidFill>
              </a:rPr>
              <a:t>Að ganga á vatni er eitthvað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enginn getur gert.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En Jesús gekk á vatninu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að finna lærisveina sína.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Vegna þess að Jesús er sérstakur maður,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sonur Guðs.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Við þurfum virkilega að trúa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að Jesús er sonur Guðs.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Í dag</a:t>
            </a:r>
            <a:r xmlns:a="http://schemas.openxmlformats.org/drawingml/2006/main">
              <a:rPr altLang="en-US" lang="is" sz="4000">
                <a:solidFill>
                  <a:srgbClr val="ff0000"/>
                </a:solidFill>
              </a:rPr>
              <a:t> </a:t>
            </a:r>
            <a:r xmlns:a="http://schemas.openxmlformats.org/drawingml/2006/main">
              <a:rPr altLang="ko-KR" lang="is" sz="4000">
                <a:solidFill>
                  <a:srgbClr val="ff0000"/>
                </a:solidFill>
              </a:rPr>
              <a:t>Orð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Þegar þeir komu í húsið, sáu þeir barnið ásamt Maríu móður sinni, og hneigðu sig og tilbáðu það. Síðan luku þeir upp fjársjóðum sínum og færðu honum gullgjafir, reykelsi og myrru.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Matteus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solidFill>
                  <a:srgbClr val="ff0000"/>
                </a:solidFill>
              </a:rPr>
              <a:t>Hver er Jesús?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er sá sem kemur til okkar til að hjálpa og bjarga okkur, sama hvaða hindranir við höfum.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Hvernig kom Jesús til lærisveina sinna í miðju vatninu??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fljúga á vatninu..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fara á hraðskreiðari bátinn...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sund..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ganga á vatninu..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④ </a:t>
            </a:r>
            <a:r xmlns:a="http://schemas.openxmlformats.org/drawingml/2006/main">
              <a:rPr lang="is" altLang="ko-KR" sz="2800">
                <a:solidFill>
                  <a:srgbClr val="ff0000"/>
                </a:solidFill>
              </a:rPr>
              <a:t>ganga á vatninu..</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is" altLang="ko-KR" sz="3600"/>
              <a:t>Þegar þeir höfðu róið þrjá eða þrjá og hálfa mílu, sáu þeir Jesú nálgast bátinn, ganga á vatninu; og þeir urðu hræddir.</a:t>
            </a:r>
            <a:endParaRPr xmlns:a="http://schemas.openxmlformats.org/drawingml/2006/main" lang="en-US" altLang="ko-KR" sz="3600"/>
          </a:p>
          <a:p>
            <a:pPr xmlns:a="http://schemas.openxmlformats.org/drawingml/2006/main" lvl="0">
              <a:defRPr/>
            </a:pPr>
            <a:r xmlns:a="http://schemas.openxmlformats.org/drawingml/2006/main">
              <a:rPr lang="is" altLang="ko-KR" sz="3600"/>
              <a:t>En hann sagði við þá: "Það er ég; óttist ekki."</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Jón</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6:</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67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Kristsjátning Péturs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is" altLang="ko-KR" sz="3600"/>
              <a:t>Símon Pétur svaraði: "Þú ert Kristur, sonur hins lifanda Guðs."</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Matthías</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16:</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Dag einn spurði Jesús lærisveina sína: „Hver segja menn að Mannssonurinn sé?</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Þeir svöruðu: „Sumir segja Jóhannes skírari; aðrir segja Elía; og einn af spámönnunum."</a:t>
            </a:r>
            <a:r xmlns:a="http://schemas.openxmlformats.org/drawingml/2006/main">
              <a:rPr lang="i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"En hvað með þig?" hann spurði. "Hver segirðu að ég sé?"</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Símon Pétur svaraði: "Þú ert Kristur, sonur hins lifanda Guðs."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sagði Jesús með mikilli gleði. "Það er rétt hjá þér varðandi játningu þína! Á þessum steini mun ég byggja kirkju mína!"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Þegar Jesús fæddist birtist stjarna læknum í austri.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is" altLang="ko-KR" sz="3600">
                <a:solidFill>
                  <a:schemeClr val="tx1">
                    <a:lumMod val="65000"/>
                    <a:lumOff val="35000"/>
                  </a:schemeClr>
                </a:solidFill>
              </a:rPr>
              <a:t>Pétur vissi nákvæmlega hver Jesús var og hann játaði nákvæmlega um Jesú.</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s" altLang="ko-KR" sz="3600">
                <a:solidFill>
                  <a:schemeClr val="tx1">
                    <a:lumMod val="65000"/>
                    <a:lumOff val="35000"/>
                  </a:schemeClr>
                </a:solidFill>
              </a:rPr>
              <a:t>Og eftir að Jesús heyrði þetta, lofaði hann Pétur fyrir rétta játningu hans.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s" altLang="ko-KR" sz="3600">
                <a:solidFill>
                  <a:schemeClr val="tx1">
                    <a:lumMod val="65000"/>
                    <a:lumOff val="35000"/>
                  </a:schemeClr>
                </a:solidFill>
              </a:rPr>
              <a:t>Hver höldum við að Jesús sé?</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s" altLang="ko-KR" sz="3600">
                <a:solidFill>
                  <a:schemeClr val="tx1">
                    <a:lumMod val="65000"/>
                    <a:lumOff val="35000"/>
                  </a:schemeClr>
                </a:solidFill>
              </a:rPr>
              <a:t>Við verðum að þekkja Jesú nákvæmlega eins og Biblían segir, og við verðum að játa Jesú nákvæmlega eins og Biblían segir.</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solidFill>
                  <a:srgbClr val="ff0000"/>
                </a:solidFill>
              </a:rPr>
              <a:t>Hver er Jesús?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er sá sem byggir kirkju sína á réttri trúarjátningu.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Hver sagði Pétur að Jesús væri?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Kristur, sonur Guðs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Öflugur Elía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Jóhannes skírari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Jeremía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① </a:t>
            </a:r>
            <a:r xmlns:a="http://schemas.openxmlformats.org/drawingml/2006/main">
              <a:rPr lang="is" altLang="ko-KR" sz="2800">
                <a:solidFill>
                  <a:srgbClr val="ff0000"/>
                </a:solidFill>
              </a:rPr>
              <a:t>Kristur, sonur Guðs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is" altLang="ko-KR" sz="3600"/>
              <a:t>Símon Pétur svaraði: "Þú ert Kristur, sonur hins lifanda Guðs."</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Matthías</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16:</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68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Sagan af heimska ríka manninum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is" altLang="ko-KR" sz="3600"/>
              <a:t>"En Guð sagði við hann: Heimskingi þinn! Núna í nótt verður líf þitt heimtað af þér. Hver fær þá það sem þú hefur búið þér til?"</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Lúkas</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„Jesús sagði: „Líf manns hefur ekkert með það sem hann á að gera.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Og Jesús sagði okkur sögu.</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is" altLang="ko-KR" sz="3200">
                <a:solidFill>
                  <a:schemeClr val="tx1">
                    <a:lumMod val="65000"/>
                    <a:lumOff val="35000"/>
                  </a:schemeClr>
                </a:solidFill>
              </a:rPr>
              <a:t>Hún fjallar um heimskan ríkan mann.</a:t>
            </a:r>
            <a:r xmlns:a="http://schemas.openxmlformats.org/drawingml/2006/main">
              <a:rPr lang="i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Ríki maðurinn var ánægður með að byggja stærra vöruhús fyrir auð sinn og korn. "Ég er búinn að safna fullt af mat á lagerinn, sál mín, njóttu nú þín!"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Þá sagði Guð ríka manninum.</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s" altLang="ko-KR" sz="2800">
                <a:solidFill>
                  <a:schemeClr val="tx1">
                    <a:lumMod val="65000"/>
                    <a:lumOff val="35000"/>
                  </a:schemeClr>
                </a:solidFill>
              </a:rPr>
              <a:t>"Þú ert fífl! Ef ég tek líf þitt í dag, hvers eign munu öll auðæfi þín vera?"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„Þessi stjarna er sýnileg þegar konungurinn fæðist! Fylgjum stjörnunni!“ Læknar fóru að fylgja stjörnunni eftir.</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Jesús lauk máli sínu og sagði: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s" altLang="ko-KR" sz="2800">
                <a:solidFill>
                  <a:schemeClr val="tx1">
                    <a:lumMod val="65000"/>
                    <a:lumOff val="35000"/>
                  </a:schemeClr>
                </a:solidFill>
              </a:rPr>
              <a:t>"Safnaðu ekki auði fyrir þig, heldur fyrir Guð. Gerðu þitt besta til að hjálpa þeim sem þurfa á því að halda.</a:t>
            </a:r>
            <a:r xmlns:a="http://schemas.openxmlformats.org/drawingml/2006/main">
              <a:rPr lang="i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is" altLang="ko-KR" sz="3500">
                <a:solidFill>
                  <a:schemeClr val="tx1">
                    <a:lumMod val="65000"/>
                    <a:lumOff val="35000"/>
                  </a:schemeClr>
                </a:solidFill>
              </a:rPr>
              <a:t>Í hvað eru peningarnir þínir notaðir?</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is" altLang="ko-KR" sz="3500">
                <a:solidFill>
                  <a:schemeClr val="tx1">
                    <a:lumMod val="65000"/>
                    <a:lumOff val="35000"/>
                  </a:schemeClr>
                </a:solidFill>
              </a:rPr>
              <a:t>Er það aðeins notað til að fullnægja þér?</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is" altLang="ko-KR" sz="3500">
                <a:solidFill>
                  <a:schemeClr val="tx1">
                    <a:lumMod val="65000"/>
                    <a:lumOff val="35000"/>
                  </a:schemeClr>
                </a:solidFill>
              </a:rPr>
              <a:t>Það á að nota peninga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is" altLang="ko-KR" sz="3500">
                <a:solidFill>
                  <a:schemeClr val="tx1">
                    <a:lumMod val="65000"/>
                    <a:lumOff val="35000"/>
                  </a:schemeClr>
                </a:solidFill>
              </a:rPr>
              <a:t>Guði til dýrðar.</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is" altLang="ko-KR" sz="3500">
                <a:solidFill>
                  <a:schemeClr val="tx1">
                    <a:lumMod val="65000"/>
                    <a:lumOff val="35000"/>
                  </a:schemeClr>
                </a:solidFill>
              </a:rPr>
              <a:t>Við erum fólk Guðs ríkis. Þess vegna er nauðsynlegt fyrir okkur að hjálpa fólki í neyð með eigin fé.</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t>Hver er Jesús?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er eigandi alls lífs og alls auðs.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Hvað gerði heimski auðmaðurinn fyrir sál sína?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Hann hjálpaði fátækum.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Hann tilbað Guð.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Hann prédikaði fagnaðarerindið.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Hann safnaði miklum auði.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④ </a:t>
            </a:r>
            <a:r xmlns:a="http://schemas.openxmlformats.org/drawingml/2006/main">
              <a:rPr lang="is" altLang="ko-KR" sz="2800">
                <a:solidFill>
                  <a:srgbClr val="ff0000"/>
                </a:solidFill>
              </a:rPr>
              <a:t>Hann safnaði miklum auði.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is" altLang="ko-KR" sz="3600"/>
              <a:t>"En Guð sagði við hann: Heimskingi þinn! Núna í nótt verður líf þitt heimtað af þér. Hver fær þá það sem þú hefur búið þér til?"</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Lúkas</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69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Leitað að týnda sauðinum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is" altLang="ko-KR" sz="3600"/>
              <a:t>Ég segi yður að á sama hátt mun meiri gleði verða á himnum yfir einum syndara sem iðrast en yfir níutíu og níu réttlátum sem ekki þurfa að iðrast.</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Lúkas</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Einn daginn var kind skilin eftir ein, aðskilin frá kindum vina sinna.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Hirðirinn taldi kindurnar og fann að einn af þeim hundrað var horfinn!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Hirðirinn skildi eftir 99 kindur og fór út að leita að týndri.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Stjarnan stoppaði yfir hesthúsinu í Betlehem. Biblían hafði spáð því að Jesús væri fæddur í Betlehem.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Og loks fann hirðirinn týnda sauðinn.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s" altLang="ko-KR" sz="2800">
                <a:solidFill>
                  <a:schemeClr val="tx1">
                    <a:lumMod val="65000"/>
                    <a:lumOff val="35000"/>
                  </a:schemeClr>
                </a:solidFill>
              </a:rPr>
              <a:t>Hirðirinn kom heim með kindurnar af gleði og hélt mikla veislu.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Jesús lauk máli sínu og sagði: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s" altLang="ko-KR" sz="2800">
                <a:solidFill>
                  <a:schemeClr val="tx1">
                    <a:lumMod val="65000"/>
                    <a:lumOff val="35000"/>
                  </a:schemeClr>
                </a:solidFill>
              </a:rPr>
              <a:t>„Eins og hirðinum þóknast að finna týnda kind,</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s" altLang="ko-KR" sz="2800">
                <a:solidFill>
                  <a:schemeClr val="tx1">
                    <a:lumMod val="65000"/>
                    <a:lumOff val="35000"/>
                  </a:schemeClr>
                </a:solidFill>
              </a:rPr>
              <a:t>Guð er ánægður með iðrun eins syndara."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is" altLang="ko-KR" sz="3600">
                <a:solidFill>
                  <a:schemeClr val="tx1">
                    <a:lumMod val="65000"/>
                    <a:lumOff val="35000"/>
                  </a:schemeClr>
                </a:solidFill>
              </a:rPr>
              <a:t>Hirðirinn þurfti að færa ótal fórnir til að finna týnda kind.</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is" altLang="ko-KR" sz="3600">
                <a:solidFill>
                  <a:schemeClr val="tx1">
                    <a:lumMod val="65000"/>
                    <a:lumOff val="35000"/>
                  </a:schemeClr>
                </a:solidFill>
              </a:rPr>
              <a:t>Jesús fórnaði lífi sínu til að bjarga okkur.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s" altLang="ko-KR" sz="3600">
                <a:solidFill>
                  <a:schemeClr val="tx1">
                    <a:lumMod val="65000"/>
                    <a:lumOff val="35000"/>
                  </a:schemeClr>
                </a:solidFill>
              </a:rPr>
              <a:t>Við verðum að þakka Jesú fyrir að bjarga okkur eins og týndum sauðum.</a:t>
            </a:r>
            <a:r xmlns:a="http://schemas.openxmlformats.org/drawingml/2006/main">
              <a:rPr lang="is"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t>Hver er Jesús?</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a:t>
            </a:r>
            <a:r xmlns:a="http://schemas.openxmlformats.org/drawingml/2006/main">
              <a:rPr lang="is" altLang="en-US" sz="3600">
                <a:solidFill>
                  <a:srgbClr val="0070c0"/>
                </a:solidFill>
              </a:rPr>
              <a:t> </a:t>
            </a:r>
            <a:r xmlns:a="http://schemas.openxmlformats.org/drawingml/2006/main">
              <a:rPr lang="is" altLang="ko-KR" sz="3600">
                <a:solidFill>
                  <a:srgbClr val="0070c0"/>
                </a:solidFill>
              </a:rPr>
              <a:t>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er sá sem hefur ánægju af iðrun okkar frá synd.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Hvað hefur hirðirinn ekki gert þegar hann er að leita að týndum kindum?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Hann skildi eftir 99 kindur til að leita hinnar týndu.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Hann var feginn að finna hinn týnda.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Hann keypti nýja kind.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Hann kallaði inn fólk í veislu.</a:t>
            </a:r>
            <a:r xmlns:a="http://schemas.openxmlformats.org/drawingml/2006/main">
              <a:rPr lang="i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③ </a:t>
            </a:r>
            <a:r xmlns:a="http://schemas.openxmlformats.org/drawingml/2006/main">
              <a:rPr lang="is" altLang="ko-KR" sz="2800">
                <a:solidFill>
                  <a:srgbClr val="ff0000"/>
                </a:solidFill>
              </a:rPr>
              <a:t>Hann keypti nýja kind.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is" altLang="ko-KR" sz="3600"/>
              <a:t>Ég segi yður að á sama hátt mun meiri gleði verða á himnum yfir einum syndara sem iðrast en yfir níutíu og níu réttlátum sem ekki þurfa að iðrast.</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Lúkas</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70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Sagan um miskunnsama Samverjann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is" altLang="ko-KR" sz="3600"/>
              <a:t>"Hver þessara þriggja heldurðu að hafi verið nágranni mannsins sem féll í hendur ræningja?"</a:t>
            </a:r>
            <a:endParaRPr xmlns:a="http://schemas.openxmlformats.org/drawingml/2006/main" lang="en-US" altLang="ko-KR" sz="3600"/>
          </a:p>
          <a:p>
            <a:pPr xmlns:a="http://schemas.openxmlformats.org/drawingml/2006/main" lvl="0">
              <a:defRPr/>
            </a:pPr>
            <a:r xmlns:a="http://schemas.openxmlformats.org/drawingml/2006/main">
              <a:rPr lang="is" altLang="ko-KR" sz="3600"/>
              <a:t>Lögfræðingurinn svaraði: "Sá sem miskunnaði honum." Jesús sagði við hann: "Farðu og gjörðu eins."</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Lúkas</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10:</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Þegar maður var einn á göngu hitti hann ræningja. Þeir klæddu hann úr fötunum, börðu hann og fóru í burtu og skildu hann eftir hálfdauðan.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Þá varð prestur að sjá hann á leiðinni, hann gekk fram hjá hinum megin. Það gerði levíti líka.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Inni í hesthúsinu í Betlehem voru María, Jósef og Jesúbarnið, sem kom til jarðar sem konungur.</a:t>
            </a:r>
            <a:r xmlns:a="http://schemas.openxmlformats.org/drawingml/2006/main">
              <a:rPr lang="i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Í þriðja lagi sá Samverji hann. Samverjar voru fólk sem Gyðingum líkaði ekki við.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En Samverjinn sá aumur á honum, kom svo vel fram við hann og hugsaði vel um hann.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Jesús sagði: „Þjóð Guðs, hvenær sem er, verður að vera góður náungi sem hjálpar þeim sem eru í neyð.</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solidFill>
                  <a:schemeClr val="tx1">
                    <a:lumMod val="65000"/>
                    <a:lumOff val="35000"/>
                  </a:schemeClr>
                </a:solidFill>
              </a:rPr>
              <a:t>Presturinn og levítarnir virtust á yfirborðinu vera nálægt Guði, en þeir elskuðu engan annan.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Samverjinn, á yfirborðinu, virtist ekki vera nálægt Guði, heldur var hann góður náungi sem var fús til að elska aðra.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Við ættum líka að vera þau sem hjálpa náunga okkar í neyð ef við erum nálægt Guði.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t>Hver er Jesús?</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Það erum við sem erum neydd til að deyja fyrir syndir okkar, alveg eins og þeir sem hafa verið rændir.</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is" altLang="ko-KR" sz="3600">
                <a:solidFill>
                  <a:schemeClr val="tx1">
                    <a:lumMod val="65000"/>
                    <a:lumOff val="35000"/>
                  </a:schemeClr>
                </a:solidFill>
              </a:rPr>
              <a:t>En Jesús er sá sem bjargaði okkur frá þessum hræðilegu aðstæðum.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Hvað gerðu presturinn og levítinn þegar þeir sáu mann sem var rændur?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Þeir báðu fyrir honum.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The meðhöndlaði sár hans.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Þeir fóru með hann á sjúkrahúsið.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Þeir gengu fram hjá honum hinum megin.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④ </a:t>
            </a:r>
            <a:r xmlns:a="http://schemas.openxmlformats.org/drawingml/2006/main">
              <a:rPr lang="is" altLang="ko-KR" sz="2800">
                <a:solidFill>
                  <a:srgbClr val="ff0000"/>
                </a:solidFill>
              </a:rPr>
              <a:t>Þeir gengu fram hjá honum hinum megin.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is" altLang="ko-KR" sz="3600"/>
              <a:t>"Hver þessara þriggja heldurðu að hafi verið nágranni mannsins sem féll í hendur ræningja?"</a:t>
            </a:r>
            <a:endParaRPr xmlns:a="http://schemas.openxmlformats.org/drawingml/2006/main" lang="en-US" altLang="ko-KR" sz="3600"/>
          </a:p>
          <a:p>
            <a:pPr xmlns:a="http://schemas.openxmlformats.org/drawingml/2006/main" lvl="0">
              <a:defRPr/>
            </a:pPr>
            <a:r xmlns:a="http://schemas.openxmlformats.org/drawingml/2006/main">
              <a:rPr lang="is" altLang="ko-KR" sz="3600"/>
              <a:t>Lögfræðingurinn svaraði: "Sá sem miskunnaði honum." Jesús sagði við hann: "Farðu og gjörðu eins."</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Lúkas</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10:</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71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María og Marta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is" altLang="ko-KR" sz="4000"/>
              <a:t>en það þarf bara eitt. María hefur valið það sem er betra og það verður ekki tekið frá henni.“</a:t>
            </a:r>
            <a:endParaRPr xmlns:a="http://schemas.openxmlformats.org/drawingml/2006/main" lang="en-US" altLang="ko-KR" sz="4000"/>
          </a:p>
          <a:p>
            <a:pPr xmlns:a="http://schemas.openxmlformats.org/drawingml/2006/main" lvl="0">
              <a:defRPr/>
            </a:pPr>
            <a:r xmlns:a="http://schemas.openxmlformats.org/drawingml/2006/main">
              <a:rPr lang="is"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is"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Lúkas</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10:</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Jesús var boðið í hús Maríu og Mörtu.</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Læknar frá Austurlöndum færðu Jesú gullið, reykelsið og myrru sem þeir höfðu útbúið að gjöf. "Þakka þér Jesús fyrir að koma til þessa lands!"</a:t>
            </a:r>
            <a:r xmlns:a="http://schemas.openxmlformats.org/drawingml/2006/main">
              <a:rPr lang="i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Á meðan Marta var upptekin við vinnuna hlustaði María ákaft á Jesú.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„Ég trúi því ekki að Mary leyfði mér að vinna eina þegar ég er svona upptekin,“ hugsaði Marta.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Að lokum kvartaði Marta við Jesú. "Jesús, vinsamlegast slepptu Maríu. Ég hef of mikið að gera einn."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Jesús sagði: "Ekki gera of mikið. Maríu finnst gaman að hlusta, svo hún mun halda áfram að hlusta."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solidFill>
                  <a:schemeClr val="tx1">
                    <a:lumMod val="65000"/>
                    <a:lumOff val="35000"/>
                  </a:schemeClr>
                </a:solidFill>
              </a:rPr>
              <a:t>Marta taldi að það væri ekki rétt af Maríu að hlusta á Jesú þegar þeir höfðu mikið að gera.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En Jesús kenndi þeim að það væri dýrmætara að hlusta á Jesú en allt annað.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Tíminn til að hlusta og læra Biblíuna er dýrmætasti tíminn fyrir okkur.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Við eigum ekki að missa tíma til að hlusta á og læra af Biblíunni.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t>Hver er Jesús?</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er sá sem elskar þá sem heyra orð Guðs.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Hvað gerði María á meðan Marta var að vinna mikið?</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Hún bað.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Hún hlustaði á orð Jesú.</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Hún var sofandi.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Hún hjálpaði Mörtu mikið.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② </a:t>
            </a:r>
            <a:r xmlns:a="http://schemas.openxmlformats.org/drawingml/2006/main">
              <a:rPr lang="is" altLang="ko-KR" sz="2800">
                <a:solidFill>
                  <a:srgbClr val="ff0000"/>
                </a:solidFill>
              </a:rPr>
              <a:t>Hún hlustaði á orð Jesú.</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is" altLang="ko-KR" sz="4000"/>
              <a:t>en það þarf bara eitt. María hefur valið það sem er betra og það verður ekki tekið frá henni.“</a:t>
            </a:r>
            <a:endParaRPr xmlns:a="http://schemas.openxmlformats.org/drawingml/2006/main" lang="en-US" altLang="ko-KR" sz="4000"/>
          </a:p>
          <a:p>
            <a:pPr xmlns:a="http://schemas.openxmlformats.org/drawingml/2006/main" lvl="0">
              <a:defRPr/>
            </a:pPr>
            <a:r xmlns:a="http://schemas.openxmlformats.org/drawingml/2006/main">
              <a:rPr lang="is"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is"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Lúkas</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10:</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is" altLang="ko-KR" sz="2500" dirty="0">
                <a:solidFill>
                  <a:schemeClr val="tx1">
                    <a:lumMod val="65000"/>
                    <a:lumOff val="35000"/>
                  </a:schemeClr>
                </a:solidFill>
              </a:rPr>
              <a:t>Í Galíleu í Ísrael bjó meyja að nafni María. Hún var trúlofuð ungum manni að nafni Jósef.</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chemeClr val="tx1">
                    <a:lumMod val="65000"/>
                    <a:lumOff val="35000"/>
                  </a:schemeClr>
                </a:solidFill>
              </a:rPr>
              <a:t>Læknarnir komu til að tilbiðja Jesú, konunginn, jafnvel langt frá Ísrael.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Jesús er hinn raunverulegi konungur fólks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um allan heim.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Jesús er konungur minn líka.</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Við verðum að lifa lífi þar sem við tilbiðjum og fylgi Jesú, sem er alltaf konungur.</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t>Hver er Jesús?</a:t>
            </a:r>
            <a:r xmlns:a="http://schemas.openxmlformats.org/drawingml/2006/main">
              <a:rPr altLang="en-US" lang="i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á skilið tilbeiðslu okkar.</a:t>
            </a:r>
            <a:r xmlns:a="http://schemas.openxmlformats.org/drawingml/2006/main">
              <a:rPr altLang="en-US" lang="i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Í dag</a:t>
            </a:r>
            <a:r xmlns:a="http://schemas.openxmlformats.org/drawingml/2006/main">
              <a:rPr altLang="en-US" lang="is" sz="4000">
                <a:solidFill>
                  <a:srgbClr val="ff0000"/>
                </a:solidFill>
              </a:rPr>
              <a:t> </a:t>
            </a:r>
            <a:r xmlns:a="http://schemas.openxmlformats.org/drawingml/2006/main">
              <a:rPr altLang="ko-KR" lang="is" sz="4000">
                <a:solidFill>
                  <a:srgbClr val="ff0000"/>
                </a:solidFill>
              </a:rPr>
              <a:t>Spurningakeppni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Hvern fékk Jesús ekki í afmælisgjöf?</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gull</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reykelsi</a:t>
            </a:r>
            <a:r xmlns:a="http://schemas.openxmlformats.org/drawingml/2006/main">
              <a:rPr altLang="en-US" lang="i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myrra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tölva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④ </a:t>
            </a:r>
            <a:r xmlns:a="http://schemas.openxmlformats.org/drawingml/2006/main">
              <a:rPr altLang="ko-KR" lang="is" sz="2800">
                <a:solidFill>
                  <a:srgbClr val="ff0000"/>
                </a:solidFill>
              </a:rPr>
              <a:t>tölva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Í dag</a:t>
            </a:r>
            <a:r xmlns:a="http://schemas.openxmlformats.org/drawingml/2006/main">
              <a:rPr altLang="en-US" lang="is" sz="4000">
                <a:solidFill>
                  <a:srgbClr val="ff0000"/>
                </a:solidFill>
              </a:rPr>
              <a:t> </a:t>
            </a:r>
            <a:r xmlns:a="http://schemas.openxmlformats.org/drawingml/2006/main">
              <a:rPr altLang="ko-KR" lang="is" sz="4000">
                <a:solidFill>
                  <a:srgbClr val="ff0000"/>
                </a:solidFill>
              </a:rPr>
              <a:t>Orð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Þegar þeir komu í húsið, sáu þeir barnið ásamt Maríu móður sinni, og hneigðu sig og tilbáðu það. Síðan luku þeir upp fjársjóðum sínum og færðu honum gullgjafir, reykelsi og myrru.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Matteus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Nei.</a:t>
            </a:r>
            <a:r xmlns:a="http://schemas.openxmlformats.org/drawingml/2006/main">
              <a:rPr lang="is" altLang="en-US" b="1">
                <a:solidFill>
                  <a:schemeClr val="tx1">
                    <a:lumMod val="50000"/>
                    <a:lumOff val="50000"/>
                  </a:schemeClr>
                </a:solidFill>
              </a:rPr>
              <a:t> </a:t>
            </a:r>
            <a:r xmlns:a="http://schemas.openxmlformats.org/drawingml/2006/main">
              <a:rPr lang="is" altLang="ko-KR" b="1">
                <a:solidFill>
                  <a:schemeClr val="tx1">
                    <a:lumMod val="50000"/>
                    <a:lumOff val="50000"/>
                  </a:schemeClr>
                </a:solidFill>
              </a:rPr>
              <a:t>48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Jesúbarnið flúði til Egyptalands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Þegar þeir voru farnir, birtist engill Drottins Jósef í draumi. "Stattu upp," sagði hann, "taktu barnið og móður þess og flýðu til Egyptalands. Vertu þar þangað til ég segi þér það, því að Heródes ætlar að leita að barninu til að drepa það."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Matteus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Heródes, konungur Ísraels, heyrði fréttirnar af fæðingu Jesú fyrir milligöngu spámannanna, sem ætlaði að drepa Jesú.</a:t>
            </a:r>
            <a:r xmlns:a="http://schemas.openxmlformats.org/drawingml/2006/main">
              <a:rPr lang="i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Hins vegar sagði Guð, sem þekkti allt samsæri Heródesar, í draumi að spámennirnir ættu að fara frá Heródesi.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Jósef, eiginmaður Maríu, heyrði líka engil segja í draumi: „Flýja til Egyptalands. Heródes ætlar að drepa Jesú."</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is" sz="2800">
                <a:solidFill>
                  <a:schemeClr val="tx1">
                    <a:lumMod val="65000"/>
                    <a:lumOff val="35000"/>
                  </a:schemeClr>
                </a:solidFill>
              </a:rPr>
              <a:t>Þegar Jósef heyrði það tók hann Maríu og Jesúbarnið og flúði frá Heródesi til Egyptalands.</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is" sz="2800">
                <a:solidFill>
                  <a:schemeClr val="tx1">
                    <a:lumMod val="65000"/>
                    <a:lumOff val="35000"/>
                  </a:schemeClr>
                </a:solidFill>
              </a:rPr>
              <a:t>Einn daginn birtist engill Maríu. „Sæll, þú sem ert í mikilli hylli! Drottinn er með þér."</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Á meðan gaf Heródes, sem vissi að hann hafði verið blekktur af spámönnum, hræðilega skipun um að drepa öll börn Betlehems. Jesús varð að vera í Egyptalandi þar til Heródes lést.</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chemeClr val="tx1">
                    <a:lumMod val="65000"/>
                    <a:lumOff val="35000"/>
                  </a:schemeClr>
                </a:solidFill>
              </a:rPr>
              <a:t>Hirðarnir og spámennirnir sáu hver Jesús var.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Hins vegar þekkti Heródes konungur ekki Jesú. Þar að auki, vegna græðgi sinnar, drýgði hann grimmar syndir til að reyna að drepa Jesú.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Það eru margir í heiminum sem neita að heyra um Jesú.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Það er mjög alvarleg synd.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t>Hver er Jesús?</a:t>
            </a:r>
            <a:r xmlns:a="http://schemas.openxmlformats.org/drawingml/2006/main">
              <a:rPr altLang="en-US" lang="i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sá sem getur ekki þorað að hætta með krafti mannsins.</a:t>
            </a:r>
            <a:r xmlns:a="http://schemas.openxmlformats.org/drawingml/2006/main">
              <a:rPr altLang="en-US" lang="i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Hvert flúði Jesús frá Heródesi?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Egyptaland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Ameríka</a:t>
            </a:r>
            <a:r xmlns:a="http://schemas.openxmlformats.org/drawingml/2006/main">
              <a:rPr altLang="en-US" lang="i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Kórea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Ísreal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① </a:t>
            </a:r>
            <a:r xmlns:a="http://schemas.openxmlformats.org/drawingml/2006/main">
              <a:rPr altLang="ko-KR" lang="is" sz="2800">
                <a:solidFill>
                  <a:srgbClr val="ff0000"/>
                </a:solidFill>
              </a:rPr>
              <a:t>Egyptaland</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Þegar þeir voru farnir, birtist engill Drottins Jósef í draumi. "Stattu upp," sagði hann, "taktu barnið og móður þess og flýðu til Egyptalands. Vertu þar þangað til ég segi þér það, því að Heródes ætlar að leita að barninu til að drepa það."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Matteus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49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Drengurinn Jesús í musterinu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"Af hverju varstu að leita að mér?" hann spurði. "Vissuð þið ekki að ég yrði að vera í húsi föður míns?"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Lúkas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Á páskum, þegar Jesús var 12 ára, komu hann og foreldrar hans í musterið í Jerúsalem.</a:t>
            </a:r>
            <a:r xmlns:a="http://schemas.openxmlformats.org/drawingml/2006/main">
              <a:rPr lang="i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Á leiðinni heim frá musterinu í Jerúsalem gátu Jósef og María ekki fundið Jesú.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Jósef og María fóru aftur til musterisins í Jerúsalem til að finna Jesú.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is" altLang="ko-KR" sz="2800" dirty="0">
                <a:solidFill>
                  <a:schemeClr val="tx1">
                    <a:lumMod val="65000"/>
                    <a:lumOff val="35000"/>
                  </a:schemeClr>
                </a:solidFill>
              </a:rPr>
              <a:t>"María, þú munt fæða son og þú skalt gefa honum nafnið Jesús." Hún var hrædd við þessar fréttir.</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„Vissuð þið ekki að ég var í húsi föður míns?“ Jesús var að ræða við biblíukennarana í musterinu, þeir voru allir hissa á visku Jesú.</a:t>
            </a:r>
            <a:r xmlns:a="http://schemas.openxmlformats.org/drawingml/2006/main">
              <a:rPr lang="i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is" sz="2800">
                <a:solidFill>
                  <a:schemeClr val="tx1">
                    <a:lumMod val="65000"/>
                    <a:lumOff val="35000"/>
                  </a:schemeClr>
                </a:solidFill>
              </a:rPr>
              <a:t>Síðan þá hefur Jesús verið kærleiksríkari við Guð og fólk eftir því sem viska hans og hæð vex.</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chemeClr val="tx1">
                    <a:lumMod val="65000"/>
                    <a:lumOff val="35000"/>
                  </a:schemeClr>
                </a:solidFill>
              </a:rPr>
              <a:t>Drengurinn Jesús vissi frá unga aldri að hann var sonur Guðs. Og einlæglega undirbúinn fyrir lífið sem frelsari.</a:t>
            </a:r>
            <a:r xmlns:a="http://schemas.openxmlformats.org/drawingml/2006/main">
              <a:rPr altLang="en-US" lang="i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Þó við séum ung,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við verðum greinilega að muna að við erum börn Guðs.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Þannig að við þurfum að sýna Guði og fólki að við lifum sem börn Guðs.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rgbClr val="ff0000"/>
                </a:solidFill>
              </a:rPr>
              <a:t>Hver er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sonur Guðs, en hann gaf holdlegum foreldrum fordæmi um auðmýkt og hlýðni.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Hvar var týndi Jesús?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inn</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the</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salerni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í höllinni</a:t>
            </a:r>
            <a:r xmlns:a="http://schemas.openxmlformats.org/drawingml/2006/main">
              <a:rPr altLang="en-US" lang="i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inn</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the</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musteri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í húsinu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③ </a:t>
            </a:r>
            <a:r xmlns:a="http://schemas.openxmlformats.org/drawingml/2006/main">
              <a:rPr altLang="ko-KR" lang="is" sz="2800">
                <a:solidFill>
                  <a:srgbClr val="ff0000"/>
                </a:solidFill>
              </a:rPr>
              <a:t>í musterinu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"Af hverju varstu að leita að mér?" hann spurði. "Vissuð þið ekki að ég yrði að vera í húsi föður míns?"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Lúkas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50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Skírn Jesú</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"Rödd eins sem kallar í eyðimörkinni: ,Búið Drottni veg, leggið honum beinar brautir."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s" sz="3600">
                <a:solidFill>
                  <a:schemeClr val="tx1">
                    <a:lumMod val="65000"/>
                    <a:lumOff val="35000"/>
                  </a:schemeClr>
                </a:solidFill>
              </a:rPr>
              <a:t>4.Og svo kom Jóhannes, skírði í eyðimörkinni og prédikaði iðrunarskírn til fyrirgefningar synda.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Mark</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Þegar Jesús var þrítugur birtist undarlegur maður í eyðimörkinni klæddur úlfaldaklæðum og át engisprettur og villt hunang.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Hann hét Jóhannes skírari. Hann hvatti fólk til að iðrast og láta skírast vegna þess að frelsarinn kæmi.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is" altLang="ko-KR" sz="2800" dirty="0">
                <a:solidFill>
                  <a:schemeClr val="tx1">
                    <a:lumMod val="65000"/>
                    <a:lumOff val="35000"/>
                  </a:schemeClr>
                </a:solidFill>
              </a:rPr>
              <a:t>En hún hlýddi boðskap Guðs. „Ég er þjónn Drottins. Megi það vera mér eins og þú hefur sagt."</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'Ég er hér til að undirbúa einhvern sem kemur á eftir mér!'</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s" altLang="ko-KR" sz="2800">
                <a:solidFill>
                  <a:schemeClr val="tx1">
                    <a:lumMod val="65000"/>
                    <a:lumOff val="35000"/>
                  </a:schemeClr>
                </a:solidFill>
              </a:rPr>
              <a:t>Jóhannes skírari var að undirbúa leið Jesú.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Jesús kom líka til að láta skírast af Jóhannesi skírara.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s" altLang="ko-KR" sz="2800">
                <a:solidFill>
                  <a:schemeClr val="tx1">
                    <a:lumMod val="65000"/>
                    <a:lumOff val="35000"/>
                  </a:schemeClr>
                </a:solidFill>
              </a:rPr>
              <a:t>„Sjáðu! Guðs lamb, sem ber synd heimsins!" Jóhannes skírari kynnti Jesú upphátt.</a:t>
            </a:r>
            <a:r xmlns:a="http://schemas.openxmlformats.org/drawingml/2006/main">
              <a:rPr lang="i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Þegar Jesús var skírður af Jóhannesi kom rödd af himnum með heilögum anda sem steig niður yfir hann eins og dúfa: „Þú ert sonur minn, sem ég elska. með þér er ég vel ánægður."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chemeClr val="tx1">
                    <a:lumMod val="65000"/>
                    <a:lumOff val="35000"/>
                  </a:schemeClr>
                </a:solidFill>
              </a:rPr>
              <a:t>Jóhannes skírari upphefði sig ekki.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Hann helgaði líf sitt því að kynna Jesú algjörlega.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Fyrir hvern lifi ég?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Eins og Jóhannes skírari ættum við að lifa lífi sem upphefur og kynnir Jesú frekar en að hrósa mér og upphefja.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t>Hver er Jesús?</a:t>
            </a:r>
            <a:r xmlns:a="http://schemas.openxmlformats.org/drawingml/2006/main">
              <a:rPr altLang="en-US" lang="i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eini sonur Guðs.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Hvað kom niður af himnum þegar Jesús var skírður??</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kráka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Heilagur andi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strútur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spörfugl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② </a:t>
            </a:r>
            <a:r xmlns:a="http://schemas.openxmlformats.org/drawingml/2006/main">
              <a:rPr altLang="ko-KR" lang="is" sz="2800">
                <a:solidFill>
                  <a:srgbClr val="ff0000"/>
                </a:solidFill>
              </a:rPr>
              <a:t>Heilagur andi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"Rödd eins sem kallar í eyðimörkinni: ,Búið Drottni veg, leggið honum beinar brautir."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s" sz="3600">
                <a:solidFill>
                  <a:schemeClr val="tx1">
                    <a:lumMod val="65000"/>
                    <a:lumOff val="35000"/>
                  </a:schemeClr>
                </a:solidFill>
              </a:rPr>
              <a:t>4.Og svo kom Jóhannes, skírði í eyðimörkinni og prédikaði iðrunarskírn til fyrirgefningar synda.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Mark</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51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Jesús var freistað af Satan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sagði við hann: "Farið frá mér, Satan! Því að ritað er: Tilbiðjið Drottin Guð þinn og þjóna honum einum."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Matthías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Eftir að Jesús hafði fastað og beðið í fjörutíu daga birtist Satan og freistaði Jesú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is" altLang="ko-KR" sz="2500" dirty="0">
                <a:solidFill>
                  <a:schemeClr val="tx1">
                    <a:lumMod val="65000"/>
                    <a:lumOff val="35000"/>
                  </a:schemeClr>
                </a:solidFill>
              </a:rPr>
              <a:t>Svo þótt hún væri mey varð hún ólétt. Þetta barn heitir Jesús. Hann er sonur Guðs sem mun frelsa allt fólk frá syndum þeirra í framtíðinni.</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"Ertu svangur? Búðu til hrísgrjónaköku með þessum steini og borðaðu hann!“ Satan gerði fyrsta prófið. En Jesús sigraði prófið með orði Guðs.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„Slepptu þá héðan! Ef þú ert sonur Guðs muntu ekki deyja." Satan prófaði Jesú í annað sinn efst í musterinu.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Á þessum tíma fór hann með Jesú upp á mjög hátt fjall og sýndi honum allt ríki heimsins og sagði: "Ef þú beygir þig fyrir mér, mun ég gefa þér allt þetta!" En Jesús hafnaði þriðja prófinu með orði Guðs.</a:t>
            </a:r>
            <a:r xmlns:a="http://schemas.openxmlformats.org/drawingml/2006/main">
              <a:rPr lang="i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Að lokum sigraði Jesús allar freistingar Satans. Guð var ánægður með Jesú sem hafði sigrast á öllum freistingum.</a:t>
            </a:r>
            <a:r xmlns:a="http://schemas.openxmlformats.org/drawingml/2006/main">
              <a:rPr lang="i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chemeClr val="tx1">
                    <a:lumMod val="65000"/>
                    <a:lumOff val="35000"/>
                  </a:schemeClr>
                </a:solidFill>
              </a:rPr>
              <a:t>Jesús var sonur Guðs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En eins og við var hann freistaður af Satan.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En með orði Guðs sigraði Jesús freistingu Satans.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Satan freistar okkar enn.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Hins vegar, eins og Jesús, getum við sigrast á freistingu Satans með orði Guðs</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rgbClr val="ff0000"/>
                </a:solidFill>
              </a:rPr>
              <a:t>Hver er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hjálpari okkar til að sigrast á freistingunum sem við stöndum frammi fyrir. Og hann er sá sem skilur allar þær áskoranir sem við mætum og hjálpar okkur að sigrast á þeim.</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Hversu mörg próf prófaði Satan Jesú?</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einn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tveir</a:t>
            </a:r>
            <a:r xmlns:a="http://schemas.openxmlformats.org/drawingml/2006/main">
              <a:rPr altLang="en-US" lang="i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þrjú</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fjórir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③ </a:t>
            </a:r>
            <a:r xmlns:a="http://schemas.openxmlformats.org/drawingml/2006/main">
              <a:rPr altLang="ko-KR" lang="is" sz="2800">
                <a:solidFill>
                  <a:srgbClr val="ff0000"/>
                </a:solidFill>
              </a:rPr>
              <a:t>þrjú</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sagði við hann: "Farið frá mér, Satan! Því að ritað er: Tilbiðjið Drottin Guð þinn og þjóna honum einum."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Matthías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52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Vatn</a:t>
            </a:r>
            <a:r xmlns:a="http://schemas.openxmlformats.org/drawingml/2006/main">
              <a:rPr lang="is" altLang="en-US" sz="4400"/>
              <a:t> </a:t>
            </a:r>
            <a:r xmlns:a="http://schemas.openxmlformats.org/drawingml/2006/main">
              <a:rPr lang="is" altLang="ko-KR" sz="4400"/>
              <a:t>Breytt í Vín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Þetta, fyrsta af kraftaverkum sínum, gerði Jesús í Kana í Galíleu. Þannig opinberaði hann dýrð sína og lærisveinar hans trúðu á hann.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Jón</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chemeClr val="tx1">
                    <a:lumMod val="65000"/>
                    <a:lumOff val="35000"/>
                  </a:schemeClr>
                </a:solidFill>
              </a:rPr>
              <a:t>Mary var hrædd við að eignast son þó hún væri ekki gift.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Hins vegar tók hún við og hlýddi orði Guðs í trú.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Við gætum verið hrædd þegar við trúum og hlýðum orði Guðs. En eins og játning Maríu verðum við að játa að „megi mér það vera eins og þú hefur sagt“.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Brúðkaup fór fram í Kana í Galíleu. Jesús og lærisveinum hans hafði einnig verið boðið í brúðkaupið.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En það var vandamál. Vínið var búið. Án víns geturðu ekki haldið veislu.</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Jesús lét þjónana í húsinu hella vatni í krukkuna. Þjónarnir gerðu það sem þeir báðu um.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Eftir það var vatnið í krukkunni tekið eftir smekk. Vatninu í krukkunni var breytt í mjög bragðgott vín.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Gestir smökkuðu vínið og voru hissa. Þeim var boðið upp á ljúffengara vín en í fyrra skiptið og þökk sé kraftaverki Jesú gæti veislan orðið meira spennandi.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chemeClr val="tx1">
                    <a:lumMod val="65000"/>
                    <a:lumOff val="35000"/>
                  </a:schemeClr>
                </a:solidFill>
              </a:rPr>
              <a:t>Á tímum Jesú, vín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var algjörlega ómissandi í veislunni.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Jesús gerði vatn að víni og útvegaði það sem þurfti fyrir veisluna.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Fyrir okkur er Jesús ómissandi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eins og vín í veislu.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Við verðum að minnast náðar Jesú sem gaf okkur sjálfan sig.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a:t>
            </a:r>
            <a:r xmlns:a="http://schemas.openxmlformats.org/drawingml/2006/main">
              <a:rPr altLang="en-US" lang="is"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t>WHO</a:t>
            </a:r>
            <a:r xmlns:a="http://schemas.openxmlformats.org/drawingml/2006/main">
              <a:rPr altLang="en-US" lang="is" sz="3200"/>
              <a:t> </a:t>
            </a:r>
            <a:r xmlns:a="http://schemas.openxmlformats.org/drawingml/2006/main">
              <a:rPr altLang="ko-KR" lang="is" sz="3200"/>
              <a:t>er</a:t>
            </a:r>
            <a:r xmlns:a="http://schemas.openxmlformats.org/drawingml/2006/main">
              <a:rPr altLang="en-US" lang="is" sz="3200"/>
              <a:t> </a:t>
            </a:r>
            <a:r xmlns:a="http://schemas.openxmlformats.org/drawingml/2006/main">
              <a:rPr altLang="ko-KR" lang="is" sz="3200"/>
              <a:t>Jesús?</a:t>
            </a:r>
            <a:r xmlns:a="http://schemas.openxmlformats.org/drawingml/2006/main">
              <a:rPr altLang="en-US" lang="i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gleði okkar, eins og veisluvín.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Í hvað breytti Jesús vatni?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mjólk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appelsínusafi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brauð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vín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④ </a:t>
            </a:r>
            <a:r xmlns:a="http://schemas.openxmlformats.org/drawingml/2006/main">
              <a:rPr altLang="ko-KR" lang="is" sz="2800">
                <a:solidFill>
                  <a:srgbClr val="ff0000"/>
                </a:solidFill>
              </a:rPr>
              <a:t>vín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Þetta, fyrsta af kraftaverkum sínum, gerði Jesús í Kana í Galíleu. Þannig opinberaði hann dýrð sína og lærisveinar hans trúðu á hann.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Jón</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53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Nikodemus kom til Jesú um nóttina.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is" sz="3200">
                <a:solidFill>
                  <a:srgbClr val="FF0000"/>
                </a:solidFill>
              </a:rPr>
              <a:t>Hver er Jesús?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is" sz="3600">
                <a:solidFill>
                  <a:srgbClr val="0070C0"/>
                </a:solidFill>
              </a:rPr>
              <a:t>Jesús er..</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is" sz="3600">
                <a:solidFill>
                  <a:schemeClr val="tx1">
                    <a:lumMod val="65000"/>
                    <a:lumOff val="35000"/>
                  </a:schemeClr>
                </a:solidFill>
              </a:rPr>
              <a:t>Jesús kom til jarðar sem frelsari okkar.</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svaraði: „Sannlega segi ég yður: Enginn kemst inn í Guðs ríki nema hann fæðist af vatni og anda.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Jón</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is" sz="2800">
                <a:solidFill>
                  <a:schemeClr val="tx1">
                    <a:lumMod val="65000"/>
                    <a:lumOff val="35000"/>
                  </a:schemeClr>
                </a:solidFill>
              </a:rPr>
              <a:t>Það var maður að nafni Nikodemus sem var kennari Ísraels.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Hann</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kom</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til</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Jesús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til</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spyrja</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kl</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nótt.</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"Hvernig get ég gengið inn í Guðs ríki?"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s" altLang="ko-KR" sz="2800">
                <a:solidFill>
                  <a:schemeClr val="tx1">
                    <a:lumMod val="65000"/>
                    <a:lumOff val="35000"/>
                  </a:schemeClr>
                </a:solidFill>
              </a:rPr>
              <a:t>„Ef þú ert ekki endurfæddur geturðu ekki gengið inn í Guðs ríki. Jesús svaraði.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Hann skildi ekki að hann þyrfti að fæðast aftur. „Fer ég aftur inn í móðurkviðinn og kem út aftur?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is" altLang="ko-KR" sz="2600">
                <a:solidFill>
                  <a:schemeClr val="tx1">
                    <a:lumMod val="65000"/>
                    <a:lumOff val="35000"/>
                  </a:schemeClr>
                </a:solidFill>
              </a:rPr>
              <a:t>„Andinn, ekki líkaminn, verður að endurfæðast. "Maðurinn getur endurfæðst með vatni og heilögum anda." Jesús svaraði</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"Þú verður að trúa á mig og verða hólpinn." Jesús sagði Nikodemusi leyndarmálið að endurfæðast.</a:t>
            </a:r>
            <a:r xmlns:a="http://schemas.openxmlformats.org/drawingml/2006/main">
              <a:rPr lang="is"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Í dag</a:t>
            </a:r>
            <a:r xmlns:a="http://schemas.openxmlformats.org/drawingml/2006/main">
              <a:rPr altLang="en-US" lang="is" sz="4000">
                <a:solidFill>
                  <a:srgbClr val="ff0000"/>
                </a:solidFill>
              </a:rPr>
              <a:t> </a:t>
            </a:r>
            <a:r xmlns:a="http://schemas.openxmlformats.org/drawingml/2006/main">
              <a:rPr altLang="ko-KR" lang="is" sz="4000">
                <a:solidFill>
                  <a:srgbClr val="ff0000"/>
                </a:solidFill>
              </a:rPr>
              <a:t>Lærdómur</a:t>
            </a:r>
            <a:r xmlns:a="http://schemas.openxmlformats.org/drawingml/2006/main">
              <a:rPr altLang="en-US" lang="is"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chemeClr val="tx1">
                    <a:lumMod val="65000"/>
                    <a:lumOff val="35000"/>
                  </a:schemeClr>
                </a:solidFill>
              </a:rPr>
              <a:t>Ef þú trúir á Jesú,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sál þín mun endurfæðast.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Þeir sem trúa á Jesú eru endurfæddir og þú munt verða það</a:t>
            </a:r>
            <a:r xmlns:a="http://schemas.openxmlformats.org/drawingml/2006/main">
              <a:rPr altLang="en-US" lang="is" sz="3200">
                <a:solidFill>
                  <a:schemeClr val="tx1">
                    <a:lumMod val="65000"/>
                    <a:lumOff val="35000"/>
                  </a:schemeClr>
                </a:solidFill>
              </a:rPr>
              <a:t> </a:t>
            </a:r>
            <a:r xmlns:a="http://schemas.openxmlformats.org/drawingml/2006/main">
              <a:rPr altLang="ko-KR" lang="is" sz="3200">
                <a:solidFill>
                  <a:schemeClr val="tx1">
                    <a:lumMod val="65000"/>
                    <a:lumOff val="35000"/>
                  </a:schemeClr>
                </a:solidFill>
              </a:rPr>
              <a:t>að hata synd og elska Guð.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Ertu endurfæddur?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Við trúum á Jesú og fæðumst aftur. Þess vegna verðum við að muna að við erum ólíkir heiminum.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t>Hver er Jesús?</a:t>
            </a:r>
            <a:r xmlns:a="http://schemas.openxmlformats.org/drawingml/2006/main">
              <a:rPr altLang="en-US" lang="i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a:t>
            </a:r>
            <a:r xmlns:a="http://schemas.openxmlformats.org/drawingml/2006/main">
              <a:rPr altLang="en-US" lang="is" sz="3600">
                <a:solidFill>
                  <a:schemeClr val="tx1">
                    <a:lumMod val="65000"/>
                    <a:lumOff val="35000"/>
                  </a:schemeClr>
                </a:solidFill>
              </a:rPr>
              <a:t> </a:t>
            </a:r>
            <a:r xmlns:a="http://schemas.openxmlformats.org/drawingml/2006/main">
              <a:rPr altLang="ko-KR" lang="is" sz="3600">
                <a:solidFill>
                  <a:schemeClr val="tx1">
                    <a:lumMod val="65000"/>
                    <a:lumOff val="35000"/>
                  </a:schemeClr>
                </a:solidFill>
              </a:rPr>
              <a:t>er sá sem gerir þá sem trúa á hann réttláta og endurfæðast.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Hvað fær okkur til að endurfæðast?</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með vatni og anda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með olíu og eldinum</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með tárum og lögum</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með bæn og tilbeiðslu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① </a:t>
            </a:r>
            <a:r xmlns:a="http://schemas.openxmlformats.org/drawingml/2006/main">
              <a:rPr altLang="ko-KR" lang="is" sz="2800">
                <a:solidFill>
                  <a:srgbClr val="ff0000"/>
                </a:solidFill>
              </a:rPr>
              <a:t>með vatni og anda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svaraði: „Sannlega segi ég yður: Enginn kemst inn í Guðs ríki nema hann fæðist af vatni og anda.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Jón</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